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7" autoAdjust="0"/>
  </p:normalViewPr>
  <p:slideViewPr>
    <p:cSldViewPr snapToGrid="0">
      <p:cViewPr varScale="1">
        <p:scale>
          <a:sx n="105" d="100"/>
          <a:sy n="105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FA2DE-2A6C-402D-8431-FEB1D04A25CD}" type="datetimeFigureOut">
              <a:rPr lang="zh-TW" altLang="en-US" smtClean="0"/>
              <a:t>2020/4/21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EB17B-10CB-477E-A043-9C00E87434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909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0688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830" y="6406487"/>
            <a:ext cx="1675377" cy="400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7vreUY8AYM&amp;list=PLU-8o76TOvQUOmnf4qr7TwD3PDd1vsQ2w" TargetMode="External"/><Relationship Id="rId2" Type="http://schemas.openxmlformats.org/officeDocument/2006/relationships/hyperlink" Target="https://www.playpcesor.com/2020/04/google-meet-1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kb.idv.tw/moodle/course/view.php?id=294#section-3" TargetMode="External"/><Relationship Id="rId4" Type="http://schemas.openxmlformats.org/officeDocument/2006/relationships/hyperlink" Target="https://learning.cloud.edu.tw/onlinelearnin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eet.google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eet.google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67470" y="2404534"/>
            <a:ext cx="10007124" cy="1646302"/>
          </a:xfrm>
        </p:spPr>
        <p:txBody>
          <a:bodyPr/>
          <a:lstStyle/>
          <a:p>
            <a:r>
              <a:rPr lang="zh-TW" altLang="en-US" b="1" dirty="0"/>
              <a:t>「遠距視訊軟體」</a:t>
            </a:r>
            <a:r>
              <a:rPr lang="zh-TW" altLang="en-US" b="1" dirty="0" smtClean="0"/>
              <a:t>使用介紹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使用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Hangouts Meet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07067" y="4691641"/>
            <a:ext cx="7766936" cy="811851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學習科技組製</a:t>
            </a:r>
            <a:endParaRPr lang="en-US" altLang="zh-TW" dirty="0" smtClean="0"/>
          </a:p>
          <a:p>
            <a:r>
              <a:rPr lang="en-US" altLang="zh-TW" dirty="0" smtClean="0"/>
              <a:t>109.4.21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38" y="4617248"/>
            <a:ext cx="346653" cy="43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 Meet-</a:t>
            </a:r>
            <a:r>
              <a:rPr lang="zh-TW" altLang="en-US" dirty="0"/>
              <a:t>功能</a:t>
            </a:r>
            <a:r>
              <a:rPr lang="zh-TW" altLang="en-US" dirty="0" smtClean="0"/>
              <a:t>介紹</a:t>
            </a:r>
            <a:r>
              <a:rPr lang="en-US" altLang="zh-TW" dirty="0" smtClean="0"/>
              <a:t>-</a:t>
            </a:r>
            <a:r>
              <a:rPr lang="zh-TW" altLang="en-US" dirty="0"/>
              <a:t>共享桌面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b="5114"/>
          <a:stretch/>
        </p:blipFill>
        <p:spPr>
          <a:xfrm>
            <a:off x="-465666" y="2160589"/>
            <a:ext cx="6645910" cy="3545267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 rotWithShape="1">
          <a:blip r:embed="rId3"/>
          <a:srcRect b="5114"/>
          <a:stretch/>
        </p:blipFill>
        <p:spPr>
          <a:xfrm>
            <a:off x="6180244" y="2160589"/>
            <a:ext cx="6645910" cy="3545267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3355848" y="4317270"/>
            <a:ext cx="768096" cy="5747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9562085" y="5298839"/>
            <a:ext cx="768096" cy="5747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5833872" y="3758184"/>
            <a:ext cx="841248" cy="667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22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補充說明：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有關擴充</a:t>
            </a:r>
            <a:r>
              <a:rPr lang="zh-TW" altLang="en-US" dirty="0"/>
              <a:t>功能：視訊會議點名、格狀顯示、按讚</a:t>
            </a:r>
            <a:r>
              <a:rPr lang="zh-TW" altLang="en-US" dirty="0" smtClean="0"/>
              <a:t>舉手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等，需額外安裝</a:t>
            </a:r>
            <a:r>
              <a:rPr lang="en-US" altLang="zh-TW" dirty="0" smtClean="0"/>
              <a:t>Chrome</a:t>
            </a:r>
            <a:r>
              <a:rPr lang="zh-TW" altLang="en-US" dirty="0"/>
              <a:t>擴充</a:t>
            </a:r>
            <a:r>
              <a:rPr lang="zh-TW" altLang="en-US" dirty="0" smtClean="0"/>
              <a:t>功能。</a:t>
            </a:r>
            <a:endParaRPr lang="en-US" altLang="zh-TW" dirty="0" smtClean="0"/>
          </a:p>
          <a:p>
            <a:r>
              <a:rPr lang="zh-TW" altLang="en-US" dirty="0" smtClean="0"/>
              <a:t>感謝以下資訊參考如下，詳細使用可參考查看</a:t>
            </a:r>
            <a:r>
              <a:rPr lang="en-US" altLang="zh-TW" dirty="0" smtClean="0"/>
              <a:t>~</a:t>
            </a:r>
          </a:p>
          <a:p>
            <a:pPr lvl="1"/>
            <a:r>
              <a:rPr lang="en-US" altLang="zh-TW" dirty="0"/>
              <a:t>Google Meet </a:t>
            </a:r>
            <a:r>
              <a:rPr lang="zh-TW" altLang="en-US" dirty="0"/>
              <a:t>視訊錄影、白板簡報、遠距教學的</a:t>
            </a:r>
            <a:r>
              <a:rPr lang="en-US" altLang="zh-TW" dirty="0"/>
              <a:t>11</a:t>
            </a:r>
            <a:r>
              <a:rPr lang="zh-TW" altLang="en-US" dirty="0"/>
              <a:t>個必學</a:t>
            </a:r>
            <a:r>
              <a:rPr lang="zh-TW" altLang="en-US" dirty="0" smtClean="0"/>
              <a:t>功能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smtClean="0">
                <a:hlinkClick r:id="rId2"/>
              </a:rPr>
              <a:t>www.playpcesor.com/2020/04/google-meet-11.html</a:t>
            </a:r>
            <a:endParaRPr lang="en-US" altLang="zh-TW" dirty="0" smtClean="0"/>
          </a:p>
          <a:p>
            <a:pPr lvl="1"/>
            <a:r>
              <a:rPr lang="zh-TW" altLang="en-US" dirty="0"/>
              <a:t>呂聰賢老師 </a:t>
            </a:r>
            <a:r>
              <a:rPr lang="en-US" altLang="zh-TW" dirty="0"/>
              <a:t>Google Meet</a:t>
            </a:r>
            <a:r>
              <a:rPr lang="zh-TW" altLang="en-US" dirty="0"/>
              <a:t>會議系統 </a:t>
            </a:r>
            <a:r>
              <a:rPr lang="zh-TW" altLang="en-US" dirty="0" smtClean="0"/>
              <a:t>教學</a:t>
            </a:r>
            <a:r>
              <a:rPr lang="en-US" altLang="zh-TW" dirty="0" smtClean="0">
                <a:hlinkClick r:id="rId3"/>
              </a:rPr>
              <a:t>https</a:t>
            </a:r>
            <a:r>
              <a:rPr lang="en-US" altLang="zh-TW" dirty="0">
                <a:hlinkClick r:id="rId3"/>
              </a:rPr>
              <a:t>://</a:t>
            </a:r>
            <a:r>
              <a:rPr lang="en-US" altLang="zh-TW" dirty="0" smtClean="0">
                <a:hlinkClick r:id="rId3"/>
              </a:rPr>
              <a:t>www.youtube.com/watch?v=E7vreUY8AYM&amp;list=PLU-8o76TOvQUOmnf4qr7TwD3PDd1vsQ2w</a:t>
            </a:r>
            <a:endParaRPr lang="en-US" altLang="zh-TW" dirty="0" smtClean="0"/>
          </a:p>
          <a:p>
            <a:pPr lvl="1"/>
            <a:r>
              <a:rPr lang="zh-TW" altLang="en-US" dirty="0"/>
              <a:t>防疫不停學</a:t>
            </a:r>
            <a:r>
              <a:rPr lang="en-US" altLang="zh-TW" dirty="0"/>
              <a:t>-</a:t>
            </a:r>
            <a:r>
              <a:rPr lang="zh-TW" altLang="en-US" dirty="0"/>
              <a:t>線上教學便利</a:t>
            </a:r>
            <a:r>
              <a:rPr lang="zh-TW" altLang="en-US" dirty="0" smtClean="0"/>
              <a:t>包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hlinkClick r:id="rId4"/>
              </a:rPr>
              <a:t>https</a:t>
            </a:r>
            <a:r>
              <a:rPr lang="en-US" altLang="zh-TW" dirty="0">
                <a:hlinkClick r:id="rId4"/>
              </a:rPr>
              <a:t>://learning.cloud.edu.tw/onlinelearning</a:t>
            </a:r>
            <a:r>
              <a:rPr lang="en-US" altLang="zh-TW" dirty="0" smtClean="0">
                <a:hlinkClick r:id="rId4"/>
              </a:rPr>
              <a:t>/</a:t>
            </a:r>
            <a:endParaRPr lang="en-US" altLang="zh-TW" dirty="0" smtClean="0"/>
          </a:p>
          <a:p>
            <a:pPr lvl="1"/>
            <a:r>
              <a:rPr lang="zh-TW" altLang="en-US" dirty="0"/>
              <a:t>麥毅廷老師</a:t>
            </a:r>
            <a:r>
              <a:rPr lang="en-US" altLang="zh-TW" dirty="0" smtClean="0"/>
              <a:t>Moodle-</a:t>
            </a:r>
            <a:r>
              <a:rPr lang="zh-TW" altLang="en-US" dirty="0"/>
              <a:t>校園防疫</a:t>
            </a:r>
            <a:r>
              <a:rPr lang="zh-TW" altLang="en-US" dirty="0" smtClean="0"/>
              <a:t>說明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>
                <a:hlinkClick r:id="rId5"/>
              </a:rPr>
              <a:t>http://</a:t>
            </a:r>
            <a:r>
              <a:rPr lang="en-US" altLang="zh-TW" dirty="0" smtClean="0">
                <a:hlinkClick r:id="rId5"/>
              </a:rPr>
              <a:t>www.wkb.idv.tw/moodle/course/view.php?id=294#section-3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34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801CEAEB-915E-4531-A1F4-84FE0E0F390F}"/>
              </a:ext>
            </a:extLst>
          </p:cNvPr>
          <p:cNvSpPr/>
          <p:nvPr/>
        </p:nvSpPr>
        <p:spPr>
          <a:xfrm>
            <a:off x="-251637" y="5635255"/>
            <a:ext cx="12695274" cy="2604977"/>
          </a:xfrm>
          <a:prstGeom prst="ellipse">
            <a:avLst/>
          </a:prstGeom>
          <a:solidFill>
            <a:srgbClr val="F6B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D546A48-FB4D-4DF2-8B97-0A28D7303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478" y="2300670"/>
            <a:ext cx="7621044" cy="42171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7041CB6-BA36-4159-95CB-D7766E514975}"/>
              </a:ext>
            </a:extLst>
          </p:cNvPr>
          <p:cNvSpPr txBox="1"/>
          <p:nvPr/>
        </p:nvSpPr>
        <p:spPr>
          <a:xfrm>
            <a:off x="4143864" y="925043"/>
            <a:ext cx="4031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感謝</a:t>
            </a:r>
            <a:r>
              <a:rPr lang="zh-CN" altLang="en-US" sz="7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大家</a:t>
            </a:r>
            <a:endParaRPr lang="zh-CN" altLang="en-US" sz="7200" spc="300" dirty="0">
              <a:solidFill>
                <a:schemeClr val="tx1">
                  <a:lumMod val="85000"/>
                  <a:lumOff val="15000"/>
                </a:schemeClr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9FD2676-5B7E-422C-8E35-AE43982FE2BF}"/>
              </a:ext>
            </a:extLst>
          </p:cNvPr>
          <p:cNvSpPr txBox="1"/>
          <p:nvPr/>
        </p:nvSpPr>
        <p:spPr>
          <a:xfrm>
            <a:off x="5146701" y="545937"/>
            <a:ext cx="2132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spc="1600" dirty="0" smtClean="0">
                <a:solidFill>
                  <a:srgbClr val="F6BD2A"/>
                </a:solidFill>
                <a:latin typeface="苹方 中等" panose="020B0400000000000000" pitchFamily="34" charset="-122"/>
                <a:ea typeface="苹方 中等" panose="020B0400000000000000" pitchFamily="34" charset="-122"/>
              </a:rPr>
              <a:t>THANKS</a:t>
            </a:r>
            <a:endParaRPr lang="zh-CN" altLang="en-US" sz="1600" spc="1600" dirty="0">
              <a:solidFill>
                <a:srgbClr val="F6BD2A"/>
              </a:solidFill>
              <a:latin typeface="苹方 中等" panose="020B0400000000000000" pitchFamily="34" charset="-122"/>
              <a:ea typeface="苹方 中等" panose="020B0400000000000000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ABC3D2E-69C9-48F9-A9E1-5E5A898AFD8A}"/>
              </a:ext>
            </a:extLst>
          </p:cNvPr>
          <p:cNvGrpSpPr/>
          <p:nvPr/>
        </p:nvGrpSpPr>
        <p:grpSpPr>
          <a:xfrm>
            <a:off x="1796902" y="747113"/>
            <a:ext cx="893623" cy="915795"/>
            <a:chOff x="1796902" y="747113"/>
            <a:chExt cx="893623" cy="915795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85665D1E-A0DF-4ED8-9092-45EB9E0F59D6}"/>
                </a:ext>
              </a:extLst>
            </p:cNvPr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B69D1C46-ED13-43F4-891B-9CE393538170}"/>
                </a:ext>
              </a:extLst>
            </p:cNvPr>
            <p:cNvCxnSpPr>
              <a:stCxn id="8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F81BA4E6-0A5D-407A-80FC-0B3B13F396AF}"/>
                </a:ext>
              </a:extLst>
            </p:cNvPr>
            <p:cNvCxnSpPr/>
            <p:nvPr/>
          </p:nvCxnSpPr>
          <p:spPr>
            <a:xfrm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998E46A-D53F-468C-BD1C-1D2C9B17E7B1}"/>
                </a:ext>
              </a:extLst>
            </p:cNvPr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C446613-31F8-45F1-B47D-1DA573FF617A}"/>
              </a:ext>
            </a:extLst>
          </p:cNvPr>
          <p:cNvGrpSpPr/>
          <p:nvPr/>
        </p:nvGrpSpPr>
        <p:grpSpPr>
          <a:xfrm flipH="1">
            <a:off x="9490842" y="759854"/>
            <a:ext cx="893623" cy="915795"/>
            <a:chOff x="1796902" y="747113"/>
            <a:chExt cx="893623" cy="915795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0C62C9A-C188-43A4-BEB4-9CC58EC026DB}"/>
                </a:ext>
              </a:extLst>
            </p:cNvPr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6A0689C-A48B-4D98-B078-393145124D5F}"/>
                </a:ext>
              </a:extLst>
            </p:cNvPr>
            <p:cNvCxnSpPr>
              <a:stCxn id="16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30B548D7-4E99-4EA2-8865-E77D501AD36A}"/>
                </a:ext>
              </a:extLst>
            </p:cNvPr>
            <p:cNvCxnSpPr/>
            <p:nvPr/>
          </p:nvCxnSpPr>
          <p:spPr>
            <a:xfrm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AFD56DAB-9D9C-4B9E-87C7-35AA90ED33C0}"/>
                </a:ext>
              </a:extLst>
            </p:cNvPr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74261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 Meet</a:t>
            </a:r>
            <a:r>
              <a:rPr lang="zh-TW" altLang="en-US" dirty="0" smtClean="0"/>
              <a:t>功能簡介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因應</a:t>
            </a:r>
            <a:r>
              <a:rPr lang="zh-TW" altLang="en-US" dirty="0"/>
              <a:t>疫情下的遠距教學、視訊會議需求</a:t>
            </a:r>
            <a:r>
              <a:rPr lang="zh-TW" altLang="en-US" dirty="0" smtClean="0"/>
              <a:t>，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將 </a:t>
            </a:r>
            <a:r>
              <a:rPr lang="en-US" altLang="zh-TW" dirty="0"/>
              <a:t>G Suite </a:t>
            </a:r>
            <a:r>
              <a:rPr lang="zh-TW" altLang="en-US" dirty="0"/>
              <a:t>中的 </a:t>
            </a:r>
            <a:r>
              <a:rPr lang="en-US" altLang="zh-TW" dirty="0"/>
              <a:t>Google Meet </a:t>
            </a:r>
            <a:r>
              <a:rPr lang="zh-TW" altLang="en-US" dirty="0"/>
              <a:t>進階版功能，開放給一般用戶使用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/>
              <a:t>Google </a:t>
            </a:r>
            <a:r>
              <a:rPr lang="en-US" altLang="zh-TW" dirty="0" smtClean="0"/>
              <a:t>Meet</a:t>
            </a:r>
            <a:r>
              <a:rPr lang="zh-TW" altLang="en-US" dirty="0"/>
              <a:t>使用</a:t>
            </a:r>
            <a:r>
              <a:rPr lang="en-US" altLang="zh-TW" dirty="0"/>
              <a:t>G Suite </a:t>
            </a:r>
            <a:r>
              <a:rPr lang="zh-TW" altLang="en-US" dirty="0"/>
              <a:t>教育版</a:t>
            </a:r>
            <a:r>
              <a:rPr lang="zh-TW" altLang="en-US" dirty="0" smtClean="0"/>
              <a:t>功能</a:t>
            </a:r>
            <a:r>
              <a:rPr lang="zh-TW" altLang="en-US" dirty="0"/>
              <a:t>，包含了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109</a:t>
            </a:r>
            <a:r>
              <a:rPr lang="zh-TW" altLang="en-US" dirty="0"/>
              <a:t>年</a:t>
            </a:r>
            <a:r>
              <a:rPr lang="en-US" altLang="zh-TW" dirty="0"/>
              <a:t>7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日前最大連線數</a:t>
            </a:r>
            <a:r>
              <a:rPr lang="en-US" altLang="zh-TW" dirty="0"/>
              <a:t>250</a:t>
            </a:r>
            <a:r>
              <a:rPr lang="zh-TW" altLang="en-US" dirty="0"/>
              <a:t>人 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/>
              <a:t>互動</a:t>
            </a:r>
            <a:r>
              <a:rPr lang="zh-TW" altLang="en-US" dirty="0" smtClean="0"/>
              <a:t>方式</a:t>
            </a:r>
            <a:r>
              <a:rPr lang="en-US" altLang="zh-TW" dirty="0" smtClean="0"/>
              <a:t>:</a:t>
            </a:r>
            <a:r>
              <a:rPr lang="zh-TW" altLang="en-US" dirty="0"/>
              <a:t>雙向影音、</a:t>
            </a:r>
            <a:r>
              <a:rPr lang="zh-TW" altLang="en-US" dirty="0" smtClean="0"/>
              <a:t>聊天室。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發起會議僅提供組織內使用。</a:t>
            </a:r>
            <a:endParaRPr lang="zh-TW" altLang="en-US" dirty="0"/>
          </a:p>
          <a:p>
            <a:pPr lvl="1"/>
            <a:r>
              <a:rPr lang="zh-TW" altLang="en-US" dirty="0"/>
              <a:t>可以讓同一個網域下 </a:t>
            </a:r>
            <a:r>
              <a:rPr lang="en-US" altLang="zh-TW" dirty="0"/>
              <a:t>10 </a:t>
            </a:r>
            <a:r>
              <a:rPr lang="zh-TW" altLang="en-US" dirty="0"/>
              <a:t>萬人的直播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可錄影。</a:t>
            </a:r>
            <a:endParaRPr lang="zh-TW" altLang="en-US" dirty="0"/>
          </a:p>
          <a:p>
            <a:pPr lvl="1"/>
            <a:r>
              <a:rPr lang="zh-TW" altLang="en-US" dirty="0" smtClean="0"/>
              <a:t>擴充</a:t>
            </a:r>
            <a:r>
              <a:rPr lang="zh-TW" altLang="en-US" dirty="0"/>
              <a:t>功能：視訊會議點名、格狀顯示、按</a:t>
            </a:r>
            <a:r>
              <a:rPr lang="zh-TW" altLang="en-US" dirty="0" smtClean="0"/>
              <a:t>讚舉手</a:t>
            </a:r>
            <a:r>
              <a:rPr lang="zh-TW" altLang="en-US" dirty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這些功能，原本是在 </a:t>
            </a:r>
            <a:r>
              <a:rPr lang="en-US" altLang="zh-TW" dirty="0"/>
              <a:t>G Suite </a:t>
            </a:r>
            <a:r>
              <a:rPr lang="zh-TW" altLang="en-US" dirty="0"/>
              <a:t>的 </a:t>
            </a:r>
            <a:r>
              <a:rPr lang="en-US" altLang="zh-TW" dirty="0"/>
              <a:t>Enterprise </a:t>
            </a:r>
            <a:r>
              <a:rPr lang="zh-TW" altLang="en-US" dirty="0"/>
              <a:t>版本才能擁有。但在這段時間， </a:t>
            </a:r>
            <a:r>
              <a:rPr lang="en-US" altLang="zh-TW" dirty="0"/>
              <a:t>G Suite Basic</a:t>
            </a:r>
            <a:r>
              <a:rPr lang="zh-TW" altLang="en-US" dirty="0"/>
              <a:t>、教育版等使用者，也都可以獲得進階的功能。</a:t>
            </a:r>
          </a:p>
        </p:txBody>
      </p:sp>
    </p:spTree>
    <p:extLst>
      <p:ext uri="{BB962C8B-B14F-4D97-AF65-F5344CB8AC3E}">
        <p14:creationId xmlns:p14="http://schemas.microsoft.com/office/powerpoint/2010/main" val="26564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 Meet</a:t>
            </a:r>
            <a:r>
              <a:rPr lang="zh-TW" altLang="en-US" dirty="0"/>
              <a:t>發起</a:t>
            </a:r>
            <a:r>
              <a:rPr lang="zh-TW" altLang="en-US" dirty="0" smtClean="0"/>
              <a:t>會議方式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第一種方式，就是直接進入「</a:t>
            </a:r>
            <a:r>
              <a:rPr lang="zh-TW" altLang="en-US" dirty="0">
                <a:hlinkClick r:id="rId2"/>
              </a:rPr>
              <a:t> </a:t>
            </a:r>
            <a:r>
              <a:rPr lang="en-US" altLang="zh-TW" dirty="0">
                <a:hlinkClick r:id="rId2"/>
              </a:rPr>
              <a:t>Google Meet </a:t>
            </a:r>
            <a:r>
              <a:rPr lang="zh-TW" altLang="en-US" dirty="0"/>
              <a:t>」網站，選擇發起會議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第二種方式，則是讓 </a:t>
            </a:r>
            <a:r>
              <a:rPr lang="en-US" altLang="zh-TW" dirty="0"/>
              <a:t>Google Meet </a:t>
            </a:r>
            <a:r>
              <a:rPr lang="zh-TW" altLang="en-US" dirty="0"/>
              <a:t>可以更好用的方式，就是跟你的 </a:t>
            </a:r>
            <a:r>
              <a:rPr lang="en-US" altLang="zh-TW" dirty="0"/>
              <a:t>Google </a:t>
            </a:r>
            <a:r>
              <a:rPr lang="zh-TW" altLang="en-US" dirty="0"/>
              <a:t>日曆結合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/>
              <a:t>先在 </a:t>
            </a:r>
            <a:r>
              <a:rPr lang="en-US" altLang="zh-TW" dirty="0"/>
              <a:t>Google </a:t>
            </a:r>
            <a:r>
              <a:rPr lang="zh-TW" altLang="en-US" dirty="0"/>
              <a:t>日曆上，設定一個會議、教學行程，然後在［新增會議室、會議通訊］的欄位，選擇新增會議通訊，直接加入「 </a:t>
            </a:r>
            <a:r>
              <a:rPr lang="en-US" altLang="zh-TW" dirty="0"/>
              <a:t>Google Meet </a:t>
            </a:r>
            <a:r>
              <a:rPr lang="zh-TW" altLang="en-US" dirty="0"/>
              <a:t>」的超連結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/>
              <a:t>用日曆來發起 </a:t>
            </a:r>
            <a:r>
              <a:rPr lang="en-US" altLang="zh-TW" dirty="0"/>
              <a:t>Meet </a:t>
            </a:r>
            <a:r>
              <a:rPr lang="zh-TW" altLang="en-US" dirty="0"/>
              <a:t>會議的另一個優點</a:t>
            </a:r>
            <a:r>
              <a:rPr lang="zh-TW" altLang="en-US" dirty="0" smtClean="0"/>
              <a:t>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如果</a:t>
            </a:r>
            <a:r>
              <a:rPr lang="zh-TW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以日曆建立</a:t>
            </a:r>
            <a:r>
              <a:rPr lang="en-US" altLang="zh-TW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</a:t>
            </a:r>
            <a:r>
              <a:rPr lang="zh-TW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直播， </a:t>
            </a:r>
            <a:r>
              <a:rPr lang="zh-TW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就算學生先進去 主持人依然是</a:t>
            </a:r>
            <a:r>
              <a:rPr lang="en-US" altLang="zh-TW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</a:t>
            </a:r>
            <a:r>
              <a:rPr lang="zh-TW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直播建立者 </a:t>
            </a:r>
            <a:r>
              <a:rPr lang="zh-TW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en-US" altLang="zh-TW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學生也不能踢</a:t>
            </a:r>
            <a:r>
              <a:rPr lang="zh-TW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掉</a:t>
            </a:r>
            <a:r>
              <a:rPr lang="zh-TW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老師（主持人）。</a:t>
            </a:r>
            <a:endParaRPr lang="en-US" altLang="zh-TW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92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207330" cy="1320800"/>
          </a:xfrm>
        </p:spPr>
        <p:txBody>
          <a:bodyPr/>
          <a:lstStyle/>
          <a:p>
            <a:r>
              <a:rPr lang="en-US" altLang="zh-TW" dirty="0"/>
              <a:t>Google Meet</a:t>
            </a:r>
            <a:r>
              <a:rPr lang="zh-TW" altLang="en-US" dirty="0" smtClean="0"/>
              <a:t>發起會議</a:t>
            </a:r>
            <a:r>
              <a:rPr lang="en-US" altLang="zh-TW" dirty="0" smtClean="0"/>
              <a:t>-</a:t>
            </a:r>
            <a:r>
              <a:rPr lang="zh-TW" altLang="en-US" dirty="0" smtClean="0"/>
              <a:t>直接進入</a:t>
            </a:r>
            <a:r>
              <a:rPr lang="zh-TW" altLang="en-US" dirty="0" smtClean="0"/>
              <a:t>暨</a:t>
            </a:r>
            <a:r>
              <a:rPr lang="zh-TW" altLang="en-US" dirty="0" smtClean="0"/>
              <a:t>測試設備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74789"/>
            <a:ext cx="8596668" cy="3880773"/>
          </a:xfrm>
        </p:spPr>
        <p:txBody>
          <a:bodyPr/>
          <a:lstStyle/>
          <a:p>
            <a:r>
              <a:rPr lang="zh-TW" altLang="en-US" dirty="0" smtClean="0"/>
              <a:t>網址：</a:t>
            </a:r>
            <a:r>
              <a:rPr lang="en-US" altLang="zh-TW" dirty="0">
                <a:hlinkClick r:id="rId2"/>
              </a:rPr>
              <a:t>https://meet.google.com</a:t>
            </a:r>
            <a:r>
              <a:rPr lang="en-US" altLang="zh-TW" dirty="0" smtClean="0">
                <a:hlinkClick r:id="rId2"/>
              </a:rPr>
              <a:t>/</a:t>
            </a:r>
            <a:endParaRPr lang="en-US" altLang="zh-TW" dirty="0" smtClean="0"/>
          </a:p>
          <a:p>
            <a:r>
              <a:rPr lang="zh-TW" altLang="en-US" dirty="0" smtClean="0"/>
              <a:t>請先登入本校</a:t>
            </a:r>
            <a:r>
              <a:rPr lang="en-US" altLang="zh-TW" dirty="0" smtClean="0"/>
              <a:t>gm</a:t>
            </a:r>
            <a:r>
              <a:rPr lang="zh-TW" altLang="en-US" dirty="0" smtClean="0"/>
              <a:t>信箱，要</a:t>
            </a:r>
            <a:r>
              <a:rPr lang="zh-TW" altLang="en-US" dirty="0"/>
              <a:t>發起會議的話，一定要有 </a:t>
            </a:r>
            <a:r>
              <a:rPr lang="en-US" altLang="zh-TW" dirty="0"/>
              <a:t>G Suite </a:t>
            </a:r>
            <a:r>
              <a:rPr lang="zh-TW" altLang="en-US" dirty="0" smtClean="0"/>
              <a:t>帳號</a:t>
            </a:r>
            <a:endParaRPr lang="en-US" altLang="zh-TW" dirty="0" smtClean="0"/>
          </a:p>
          <a:p>
            <a:r>
              <a:rPr lang="zh-TW" altLang="en-US" dirty="0" smtClean="0"/>
              <a:t>個人</a:t>
            </a:r>
            <a:r>
              <a:rPr lang="zh-TW" altLang="en-US" dirty="0"/>
              <a:t>版的</a:t>
            </a:r>
            <a:r>
              <a:rPr lang="en-US" altLang="zh-TW" dirty="0"/>
              <a:t>Google</a:t>
            </a:r>
            <a:r>
              <a:rPr lang="zh-TW" altLang="en-US" dirty="0"/>
              <a:t>帳號只能加入</a:t>
            </a:r>
            <a:r>
              <a:rPr lang="zh-TW" altLang="en-US" dirty="0" smtClean="0"/>
              <a:t>會議</a:t>
            </a:r>
            <a:endParaRPr lang="en-US" altLang="zh-TW" dirty="0" smtClean="0"/>
          </a:p>
          <a:p>
            <a:r>
              <a:rPr lang="zh-TW" altLang="en-US" dirty="0"/>
              <a:t>測試音效麥克風和網路攝影機</a:t>
            </a:r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 rotWithShape="1">
          <a:blip r:embed="rId3"/>
          <a:srcRect b="5459"/>
          <a:stretch/>
        </p:blipFill>
        <p:spPr>
          <a:xfrm>
            <a:off x="3632581" y="3005582"/>
            <a:ext cx="6645910" cy="3532378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9134856" y="3300984"/>
            <a:ext cx="411480" cy="3657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7202424" y="4588890"/>
            <a:ext cx="1520952" cy="6203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0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 Meet</a:t>
            </a:r>
            <a:r>
              <a:rPr lang="zh-TW" altLang="en-US" dirty="0"/>
              <a:t>發起</a:t>
            </a:r>
            <a:r>
              <a:rPr lang="zh-TW" altLang="en-US" dirty="0" smtClean="0"/>
              <a:t>會議</a:t>
            </a:r>
            <a:r>
              <a:rPr lang="en-US" altLang="zh-TW" dirty="0" smtClean="0"/>
              <a:t>-</a:t>
            </a:r>
            <a:r>
              <a:rPr lang="zh-TW" altLang="en-US" dirty="0" smtClean="0"/>
              <a:t>建立會議代碼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74789"/>
            <a:ext cx="8596668" cy="3880773"/>
          </a:xfrm>
        </p:spPr>
        <p:txBody>
          <a:bodyPr/>
          <a:lstStyle/>
          <a:p>
            <a:r>
              <a:rPr lang="zh-TW" altLang="en-US" dirty="0"/>
              <a:t>發起會議輸入會議代碼給一組數字（</a:t>
            </a:r>
            <a:r>
              <a:rPr lang="zh-TW" altLang="en-US" dirty="0">
                <a:solidFill>
                  <a:srgbClr val="FF0000"/>
                </a:solidFill>
              </a:rPr>
              <a:t>會議名稱不能用</a:t>
            </a:r>
            <a:r>
              <a:rPr lang="en-US" altLang="zh-TW" dirty="0">
                <a:solidFill>
                  <a:srgbClr val="FF0000"/>
                </a:solidFill>
              </a:rPr>
              <a:t>"</a:t>
            </a:r>
            <a:r>
              <a:rPr lang="zh-TW" altLang="en-US" dirty="0">
                <a:solidFill>
                  <a:srgbClr val="FF0000"/>
                </a:solidFill>
              </a:rPr>
              <a:t>中文</a:t>
            </a:r>
            <a:r>
              <a:rPr lang="en-US" altLang="zh-TW" dirty="0">
                <a:solidFill>
                  <a:srgbClr val="FF0000"/>
                </a:solidFill>
              </a:rPr>
              <a:t>"</a:t>
            </a:r>
            <a:r>
              <a:rPr lang="zh-TW" altLang="en-US" dirty="0"/>
              <a:t>，只能英文數字）</a:t>
            </a:r>
          </a:p>
        </p:txBody>
      </p:sp>
      <p:pic>
        <p:nvPicPr>
          <p:cNvPr id="5" name="圖片 4"/>
          <p:cNvPicPr/>
          <p:nvPr/>
        </p:nvPicPr>
        <p:blipFill rotWithShape="1">
          <a:blip r:embed="rId2"/>
          <a:srcRect b="4978"/>
          <a:stretch/>
        </p:blipFill>
        <p:spPr>
          <a:xfrm>
            <a:off x="3522853" y="2795589"/>
            <a:ext cx="6645910" cy="355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9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 Meet</a:t>
            </a:r>
            <a:r>
              <a:rPr lang="zh-TW" altLang="en-US" dirty="0"/>
              <a:t>發起會議</a:t>
            </a:r>
            <a:r>
              <a:rPr lang="en-US" altLang="zh-TW" dirty="0" smtClean="0"/>
              <a:t>-</a:t>
            </a:r>
            <a:r>
              <a:rPr lang="zh-TW" altLang="en-US" dirty="0" smtClean="0"/>
              <a:t>通知與會人員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75373"/>
            <a:ext cx="8596668" cy="3880773"/>
          </a:xfrm>
        </p:spPr>
        <p:txBody>
          <a:bodyPr/>
          <a:lstStyle/>
          <a:p>
            <a:r>
              <a:rPr lang="zh-TW" altLang="en-US" dirty="0" smtClean="0"/>
              <a:t>點「立即加入」</a:t>
            </a:r>
            <a:endParaRPr lang="en-US" altLang="zh-TW" dirty="0" smtClean="0"/>
          </a:p>
          <a:p>
            <a:r>
              <a:rPr lang="zh-TW" altLang="en-US" dirty="0" smtClean="0"/>
              <a:t>可立即</a:t>
            </a:r>
            <a:r>
              <a:rPr lang="en-US" altLang="zh-TW" dirty="0" smtClean="0"/>
              <a:t>email</a:t>
            </a:r>
            <a:r>
              <a:rPr lang="zh-TW" altLang="en-US" dirty="0" smtClean="0"/>
              <a:t>通知成員，或通知與會人員此次「會議代碼」</a:t>
            </a:r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 rotWithShape="1">
          <a:blip r:embed="rId2"/>
          <a:srcRect b="5359"/>
          <a:stretch/>
        </p:blipFill>
        <p:spPr>
          <a:xfrm>
            <a:off x="5546090" y="2581213"/>
            <a:ext cx="6645910" cy="3536123"/>
          </a:xfrm>
          <a:prstGeom prst="rect">
            <a:avLst/>
          </a:prstGeom>
        </p:spPr>
      </p:pic>
      <p:pic>
        <p:nvPicPr>
          <p:cNvPr id="4" name="圖片 3"/>
          <p:cNvPicPr/>
          <p:nvPr/>
        </p:nvPicPr>
        <p:blipFill rotWithShape="1">
          <a:blip r:embed="rId3"/>
          <a:srcRect b="5603"/>
          <a:stretch/>
        </p:blipFill>
        <p:spPr>
          <a:xfrm>
            <a:off x="0" y="2581213"/>
            <a:ext cx="6645910" cy="352697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4160520" y="4344702"/>
            <a:ext cx="768096" cy="5747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7548476" y="3849624"/>
            <a:ext cx="1878988" cy="4585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7539966" y="4404898"/>
            <a:ext cx="2589129" cy="6974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7548477" y="5199124"/>
            <a:ext cx="909724" cy="2570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6278867" y="4308126"/>
            <a:ext cx="809816" cy="611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77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 </a:t>
            </a:r>
            <a:r>
              <a:rPr lang="en-US" altLang="zh-TW" dirty="0" smtClean="0"/>
              <a:t>Meet-</a:t>
            </a:r>
            <a:r>
              <a:rPr lang="zh-TW" altLang="en-US" dirty="0" smtClean="0"/>
              <a:t>功能介紹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b="5064"/>
          <a:stretch/>
        </p:blipFill>
        <p:spPr>
          <a:xfrm>
            <a:off x="2628092" y="2305022"/>
            <a:ext cx="6645910" cy="3547138"/>
          </a:xfrm>
          <a:prstGeom prst="rect">
            <a:avLst/>
          </a:prstGeom>
        </p:spPr>
      </p:pic>
      <p:sp>
        <p:nvSpPr>
          <p:cNvPr id="7" name="直線圖說文字 3 (加上強調線) 6"/>
          <p:cNvSpPr/>
          <p:nvPr/>
        </p:nvSpPr>
        <p:spPr>
          <a:xfrm>
            <a:off x="7991856" y="1060704"/>
            <a:ext cx="1426464" cy="475488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41809"/>
              <a:gd name="adj8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/>
              <a:t>查看此次與會人員名單</a:t>
            </a:r>
            <a:endParaRPr lang="zh-TW" altLang="en-US" sz="1600" b="1" dirty="0"/>
          </a:p>
        </p:txBody>
      </p:sp>
      <p:sp>
        <p:nvSpPr>
          <p:cNvPr id="8" name="直線圖說文字 3 (加上強調線) 7"/>
          <p:cNvSpPr/>
          <p:nvPr/>
        </p:nvSpPr>
        <p:spPr>
          <a:xfrm>
            <a:off x="8775192" y="1652016"/>
            <a:ext cx="1426464" cy="475488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28348"/>
              <a:gd name="adj8" fmla="val -12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/>
              <a:t>互動聊天室</a:t>
            </a:r>
            <a:endParaRPr lang="zh-TW" altLang="en-US" sz="1600" b="1" dirty="0"/>
          </a:p>
        </p:txBody>
      </p:sp>
      <p:sp>
        <p:nvSpPr>
          <p:cNvPr id="10" name="直線圖說文字 3 (加上強調線) 9"/>
          <p:cNvSpPr/>
          <p:nvPr/>
        </p:nvSpPr>
        <p:spPr>
          <a:xfrm>
            <a:off x="6565392" y="6029678"/>
            <a:ext cx="1426464" cy="475488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-65883"/>
              <a:gd name="adj8" fmla="val -42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/>
              <a:t>離開會議</a:t>
            </a:r>
            <a:endParaRPr lang="zh-TW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0029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 Meet-</a:t>
            </a:r>
            <a:r>
              <a:rPr lang="zh-TW" altLang="en-US" dirty="0"/>
              <a:t>功能介紹</a:t>
            </a:r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b="5359"/>
          <a:stretch/>
        </p:blipFill>
        <p:spPr>
          <a:xfrm>
            <a:off x="1886077" y="2160589"/>
            <a:ext cx="6645910" cy="3536123"/>
          </a:xfrm>
          <a:prstGeom prst="rect">
            <a:avLst/>
          </a:prstGeom>
        </p:spPr>
      </p:pic>
      <p:sp>
        <p:nvSpPr>
          <p:cNvPr id="5" name="直線圖說文字 3 (加上強調線) 4"/>
          <p:cNvSpPr/>
          <p:nvPr/>
        </p:nvSpPr>
        <p:spPr>
          <a:xfrm>
            <a:off x="9168384" y="2160588"/>
            <a:ext cx="1630680" cy="1762188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85287"/>
              <a:gd name="adj8" fmla="val -438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b="1" dirty="0" smtClean="0"/>
              <a:t>更多功能設定：</a:t>
            </a:r>
            <a:endParaRPr lang="en-US" altLang="zh-TW" sz="1600" b="1" dirty="0" smtClean="0"/>
          </a:p>
          <a:p>
            <a:r>
              <a:rPr lang="zh-TW" altLang="en-US" sz="1600" b="1" dirty="0" smtClean="0"/>
              <a:t>錄影、變更版面配置、開啟字幕、查看更多教學說明</a:t>
            </a:r>
            <a:r>
              <a:rPr lang="en-US" altLang="zh-TW" sz="1600" b="1" dirty="0" smtClean="0"/>
              <a:t>… </a:t>
            </a:r>
            <a:r>
              <a:rPr lang="zh-TW" altLang="en-US" sz="1600" b="1" dirty="0" smtClean="0"/>
              <a:t>等。</a:t>
            </a:r>
            <a:endParaRPr lang="zh-TW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9972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 Meet-</a:t>
            </a:r>
            <a:r>
              <a:rPr lang="zh-TW" altLang="en-US" dirty="0"/>
              <a:t>功能</a:t>
            </a:r>
            <a:r>
              <a:rPr lang="zh-TW" altLang="en-US" dirty="0" smtClean="0"/>
              <a:t>介紹</a:t>
            </a:r>
            <a:r>
              <a:rPr lang="en-US" altLang="zh-TW" dirty="0"/>
              <a:t>-</a:t>
            </a:r>
            <a:r>
              <a:rPr lang="zh-TW" altLang="en-US" dirty="0"/>
              <a:t>共享桌面</a:t>
            </a:r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b="5603"/>
          <a:stretch/>
        </p:blipFill>
        <p:spPr>
          <a:xfrm>
            <a:off x="1652713" y="2160589"/>
            <a:ext cx="6645910" cy="3526979"/>
          </a:xfrm>
          <a:prstGeom prst="rect">
            <a:avLst/>
          </a:prstGeom>
        </p:spPr>
      </p:pic>
      <p:sp>
        <p:nvSpPr>
          <p:cNvPr id="5" name="直線圖說文字 3 (加上強調線) 4"/>
          <p:cNvSpPr/>
          <p:nvPr/>
        </p:nvSpPr>
        <p:spPr>
          <a:xfrm>
            <a:off x="8921496" y="2709228"/>
            <a:ext cx="1520952" cy="1762188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55191"/>
              <a:gd name="adj8" fmla="val -668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b="1" dirty="0" smtClean="0"/>
              <a:t>共享桌面，可整個畫面或單個視窗</a:t>
            </a:r>
            <a:endParaRPr lang="zh-TW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1588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</TotalTime>
  <Words>400</Words>
  <Application>Microsoft Office PowerPoint</Application>
  <PresentationFormat>寬螢幕</PresentationFormat>
  <Paragraphs>50</Paragraphs>
  <Slides>12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3" baseType="lpstr">
      <vt:lpstr>等线</vt:lpstr>
      <vt:lpstr>华文新魏</vt:lpstr>
      <vt:lpstr>汉仪雅酷黑W</vt:lpstr>
      <vt:lpstr>苹方 中等</vt:lpstr>
      <vt:lpstr>微軟正黑體</vt:lpstr>
      <vt:lpstr>新細明體</vt:lpstr>
      <vt:lpstr>Arial</vt:lpstr>
      <vt:lpstr>Calibri</vt:lpstr>
      <vt:lpstr>Trebuchet MS</vt:lpstr>
      <vt:lpstr>Wingdings 3</vt:lpstr>
      <vt:lpstr>多面向</vt:lpstr>
      <vt:lpstr>「遠距視訊軟體」使用介紹 使用Google Hangouts Meet</vt:lpstr>
      <vt:lpstr>Google Meet功能簡介</vt:lpstr>
      <vt:lpstr>Google Meet發起會議方式</vt:lpstr>
      <vt:lpstr>Google Meet發起會議-直接進入暨測試設備</vt:lpstr>
      <vt:lpstr>Google Meet發起會議-建立會議代碼</vt:lpstr>
      <vt:lpstr>Google Meet發起會議-通知與會人員</vt:lpstr>
      <vt:lpstr>Google Meet-功能介紹</vt:lpstr>
      <vt:lpstr>Google Meet-功能介紹</vt:lpstr>
      <vt:lpstr>Google Meet-功能介紹-共享桌面</vt:lpstr>
      <vt:lpstr>Google Meet-功能介紹-共享桌面</vt:lpstr>
      <vt:lpstr>補充說明：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「遠距視訊軟體」使用介紹 使用Google Hangouts Meet</dc:title>
  <dc:creator>Windows 使用者</dc:creator>
  <cp:lastModifiedBy>Windows 使用者</cp:lastModifiedBy>
  <cp:revision>35</cp:revision>
  <dcterms:created xsi:type="dcterms:W3CDTF">2020-04-20T05:36:40Z</dcterms:created>
  <dcterms:modified xsi:type="dcterms:W3CDTF">2020-04-21T00:51:21Z</dcterms:modified>
</cp:coreProperties>
</file>