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58" r:id="rId3"/>
    <p:sldId id="260" r:id="rId4"/>
    <p:sldId id="261" r:id="rId5"/>
    <p:sldId id="259" r:id="rId6"/>
    <p:sldId id="262" r:id="rId7"/>
    <p:sldId id="263" r:id="rId8"/>
    <p:sldId id="257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62" d="100"/>
          <a:sy n="162" d="100"/>
        </p:scale>
        <p:origin x="336" y="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9/13/2021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9847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9/13/2021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3084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9/13/2021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90C226">
                  <a:lumMod val="60000"/>
                  <a:lumOff val="4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95459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9/13/2021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35393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9/13/2021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264379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是非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9/13/2021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83489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C6B4A9-1611-4792-9094-5F34BCA07E0B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9/13/2021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333C77-0158-454C-844F-B7AB9BD7DAD4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06709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9/13/2021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1993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9/13/2021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7" name="圖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830" y="6406487"/>
            <a:ext cx="1675377" cy="40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545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9/13/2021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3670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712588-04B1-427B-82EE-E8DB90309F08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9/13/2021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F9F0C5-380F-41C2-899A-BAC0F0927E16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3997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9/13/2021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7173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9/13/2021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0611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9/13/2021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2961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A54C80-263E-416B-A8E0-580EDEADCBDC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9/13/2021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9954A3-9DFD-4C44-94BA-B95130A3BA1C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5184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9/13/2021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0642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9/13/2021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870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04885" y="820132"/>
            <a:ext cx="9071729" cy="2119509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TW" sz="6600" dirty="0" smtClean="0">
                <a:solidFill>
                  <a:srgbClr val="008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Moodle </a:t>
            </a:r>
            <a:r>
              <a:rPr lang="zh-TW" altLang="en-US" sz="6600" dirty="0" smtClean="0">
                <a:solidFill>
                  <a:srgbClr val="008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數位學習平台</a:t>
            </a:r>
            <a:r>
              <a:rPr lang="en-US" altLang="zh-TW" sz="66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/>
            </a:r>
            <a:br>
              <a:rPr lang="en-US" altLang="zh-TW" sz="66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</a:br>
            <a:r>
              <a:rPr lang="en-US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/>
            </a:r>
            <a:br>
              <a:rPr lang="en-US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</a:br>
            <a:r>
              <a:rPr lang="zh-TW" altLang="en-US" sz="6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讓影片順順順</a:t>
            </a:r>
            <a:r>
              <a:rPr lang="en-US" altLang="zh-TW" sz="6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~~~</a:t>
            </a:r>
            <a:r>
              <a:rPr lang="zh-TW" altLang="en-US" sz="6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串流影音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769855" y="3800741"/>
            <a:ext cx="9144000" cy="2260693"/>
          </a:xfrm>
        </p:spPr>
        <p:txBody>
          <a:bodyPr>
            <a:noAutofit/>
          </a:bodyPr>
          <a:lstStyle/>
          <a:p>
            <a:pPr algn="ctr"/>
            <a:r>
              <a:rPr lang="zh-TW" altLang="en-US" sz="3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國立臺灣體育運動大學</a:t>
            </a:r>
            <a:endParaRPr lang="en-US" altLang="zh-TW" sz="3200" dirty="0" smtClean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zh-TW" altLang="en-US" sz="3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圖書資訊處 學習科技組</a:t>
            </a:r>
            <a:r>
              <a:rPr lang="en-US" altLang="zh-TW" sz="3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	</a:t>
            </a:r>
            <a:r>
              <a:rPr lang="zh-TW" altLang="en-US" sz="3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運動健康科學學系</a:t>
            </a:r>
            <a:endParaRPr lang="en-US" altLang="zh-TW" sz="3200" dirty="0" smtClean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zh-TW" altLang="en-US" sz="3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助理教授 邱彥成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5116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11389" t="1165" r="16780" b="17473"/>
          <a:stretch/>
        </p:blipFill>
        <p:spPr>
          <a:xfrm>
            <a:off x="518160" y="324469"/>
            <a:ext cx="9630586" cy="6030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3"/>
          <a:srcRect l="41208" t="23629" r="41500" b="32222"/>
          <a:stretch/>
        </p:blipFill>
        <p:spPr>
          <a:xfrm>
            <a:off x="8144238" y="789587"/>
            <a:ext cx="3391768" cy="48710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6" name="直線單箭頭接點 5"/>
          <p:cNvCxnSpPr/>
          <p:nvPr/>
        </p:nvCxnSpPr>
        <p:spPr>
          <a:xfrm flipV="1">
            <a:off x="2064594" y="2690973"/>
            <a:ext cx="4308974" cy="1510193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字方塊 6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148929" y="4201167"/>
            <a:ext cx="2950577" cy="1569660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新增活動或資源</a:t>
            </a:r>
            <a:endParaRPr kumimoji="0" lang="zh-TW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cxnSp>
        <p:nvCxnSpPr>
          <p:cNvPr id="9" name="直線單箭頭接點 8"/>
          <p:cNvCxnSpPr/>
          <p:nvPr/>
        </p:nvCxnSpPr>
        <p:spPr>
          <a:xfrm flipV="1">
            <a:off x="6076027" y="4985997"/>
            <a:ext cx="2068211" cy="41766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字方塊 9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3500379" y="4201167"/>
            <a:ext cx="2950577" cy="1569660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影音教材檔</a:t>
            </a:r>
            <a:endParaRPr kumimoji="0" lang="zh-TW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54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t="8279" b="4226"/>
          <a:stretch/>
        </p:blipFill>
        <p:spPr>
          <a:xfrm>
            <a:off x="479214" y="335280"/>
            <a:ext cx="9506634" cy="6065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5" name="直線單箭頭接點 4"/>
          <p:cNvCxnSpPr/>
          <p:nvPr/>
        </p:nvCxnSpPr>
        <p:spPr>
          <a:xfrm flipH="1" flipV="1">
            <a:off x="6202680" y="1832006"/>
            <a:ext cx="2868722" cy="560675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字方塊 5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9071402" y="2104695"/>
            <a:ext cx="2950577" cy="830997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教材檔</a:t>
            </a:r>
            <a:r>
              <a:rPr lang="zh-TW" altLang="en-US" sz="4800" dirty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名</a:t>
            </a:r>
            <a:endParaRPr kumimoji="0" lang="zh-TW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cxnSp>
        <p:nvCxnSpPr>
          <p:cNvPr id="11" name="直線單箭頭接點 10"/>
          <p:cNvCxnSpPr/>
          <p:nvPr/>
        </p:nvCxnSpPr>
        <p:spPr>
          <a:xfrm flipH="1">
            <a:off x="7904375" y="4892040"/>
            <a:ext cx="1230251" cy="458754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9071402" y="4289608"/>
            <a:ext cx="2950577" cy="830997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串流位址</a:t>
            </a:r>
            <a:endParaRPr kumimoji="0" lang="zh-TW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cxnSp>
        <p:nvCxnSpPr>
          <p:cNvPr id="18" name="直線接點 17"/>
          <p:cNvCxnSpPr/>
          <p:nvPr/>
        </p:nvCxnSpPr>
        <p:spPr>
          <a:xfrm>
            <a:off x="4581427" y="5420415"/>
            <a:ext cx="330880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單箭頭接點 18"/>
          <p:cNvCxnSpPr>
            <a:stCxn id="20" idx="1"/>
          </p:cNvCxnSpPr>
          <p:nvPr/>
        </p:nvCxnSpPr>
        <p:spPr>
          <a:xfrm flipH="1">
            <a:off x="5825765" y="3615087"/>
            <a:ext cx="2856323" cy="1197297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8682088" y="3199588"/>
            <a:ext cx="3339892" cy="830997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M3U8</a:t>
            </a: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串流</a:t>
            </a:r>
            <a:endParaRPr kumimoji="0" lang="zh-TW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23" name="五角星形 22"/>
          <p:cNvSpPr/>
          <p:nvPr/>
        </p:nvSpPr>
        <p:spPr>
          <a:xfrm>
            <a:off x="4506013" y="4694549"/>
            <a:ext cx="243449" cy="235670"/>
          </a:xfrm>
          <a:prstGeom prst="star5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五角星形 23"/>
          <p:cNvSpPr/>
          <p:nvPr/>
        </p:nvSpPr>
        <p:spPr>
          <a:xfrm>
            <a:off x="4262564" y="4694549"/>
            <a:ext cx="243449" cy="235670"/>
          </a:xfrm>
          <a:prstGeom prst="star5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5" name="五角星形 24"/>
          <p:cNvSpPr/>
          <p:nvPr/>
        </p:nvSpPr>
        <p:spPr>
          <a:xfrm>
            <a:off x="4019115" y="4694549"/>
            <a:ext cx="243449" cy="235670"/>
          </a:xfrm>
          <a:prstGeom prst="star5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12018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19278" t="3380" b="11446"/>
          <a:stretch/>
        </p:blipFill>
        <p:spPr>
          <a:xfrm>
            <a:off x="-1" y="-259080"/>
            <a:ext cx="12200903" cy="7117080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3"/>
          <a:srcRect l="27235" t="32132" r="43550" b="45395"/>
          <a:stretch/>
        </p:blipFill>
        <p:spPr>
          <a:xfrm>
            <a:off x="6206747" y="3162513"/>
            <a:ext cx="5542752" cy="3109038"/>
          </a:xfrm>
          <a:prstGeom prst="rect">
            <a:avLst/>
          </a:prstGeom>
          <a:ln w="76200">
            <a:solidFill>
              <a:srgbClr val="0000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2960016" y="2529840"/>
            <a:ext cx="1048104" cy="2275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4045827" y="2342351"/>
            <a:ext cx="750068" cy="82016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7984502" y="4375295"/>
            <a:ext cx="1289499" cy="120537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14505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2"/>
          <a:srcRect l="32000" t="8889" r="16417" b="34667"/>
          <a:stretch/>
        </p:blipFill>
        <p:spPr>
          <a:xfrm>
            <a:off x="626520" y="609600"/>
            <a:ext cx="8591720" cy="5288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7032057" y="1019366"/>
            <a:ext cx="1151823" cy="180003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0" name="向右箭號 9"/>
          <p:cNvSpPr/>
          <p:nvPr/>
        </p:nvSpPr>
        <p:spPr>
          <a:xfrm rot="10800000" flipV="1">
            <a:off x="8302666" y="1993690"/>
            <a:ext cx="2805043" cy="1041817"/>
          </a:xfrm>
          <a:prstGeom prst="rightArrow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數位學習平台</a:t>
            </a:r>
            <a:endParaRPr kumimoji="0" lang="zh-TW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596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32458" t="8813" r="4209" b="22816"/>
          <a:stretch/>
        </p:blipFill>
        <p:spPr>
          <a:xfrm>
            <a:off x="457200" y="0"/>
            <a:ext cx="11286650" cy="6853669"/>
          </a:xfrm>
          <a:prstGeom prst="rect">
            <a:avLst/>
          </a:prstGeom>
        </p:spPr>
      </p:pic>
      <p:cxnSp>
        <p:nvCxnSpPr>
          <p:cNvPr id="7" name="直線單箭頭接點 6"/>
          <p:cNvCxnSpPr/>
          <p:nvPr/>
        </p:nvCxnSpPr>
        <p:spPr>
          <a:xfrm flipH="1">
            <a:off x="8022944" y="3020092"/>
            <a:ext cx="1889760" cy="0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字方塊 4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9756264" y="2720657"/>
            <a:ext cx="2082689" cy="584775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先</a:t>
            </a:r>
            <a:r>
              <a:rPr lang="zh-TW" altLang="en-US" sz="3200" noProof="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選課程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8822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31458" t="11185" r="6292" b="24444"/>
          <a:stretch/>
        </p:blipFill>
        <p:spPr>
          <a:xfrm>
            <a:off x="0" y="-1"/>
            <a:ext cx="12192000" cy="7091599"/>
          </a:xfrm>
          <a:prstGeom prst="rect">
            <a:avLst/>
          </a:prstGeom>
        </p:spPr>
      </p:pic>
      <p:cxnSp>
        <p:nvCxnSpPr>
          <p:cNvPr id="5" name="直線單箭頭接點 4"/>
          <p:cNvCxnSpPr/>
          <p:nvPr/>
        </p:nvCxnSpPr>
        <p:spPr>
          <a:xfrm flipV="1">
            <a:off x="8079698" y="944380"/>
            <a:ext cx="1221699" cy="881245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字方塊 5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6096000" y="1478086"/>
            <a:ext cx="2082689" cy="584775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32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啟動編輯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514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t="7306"/>
          <a:stretch/>
        </p:blipFill>
        <p:spPr>
          <a:xfrm>
            <a:off x="570654" y="502920"/>
            <a:ext cx="9510506" cy="5897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5" name="直線單箭頭接點 4"/>
          <p:cNvCxnSpPr/>
          <p:nvPr/>
        </p:nvCxnSpPr>
        <p:spPr>
          <a:xfrm flipH="1">
            <a:off x="7883113" y="5785602"/>
            <a:ext cx="1889760" cy="0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字方塊 5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9443395" y="4399810"/>
            <a:ext cx="2082689" cy="1569660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4800" noProof="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1. </a:t>
            </a:r>
            <a:r>
              <a:rPr lang="zh-TW" altLang="en-US" sz="4800" noProof="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新增一區塊</a:t>
            </a:r>
            <a:endParaRPr kumimoji="0" lang="zh-TW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cxnSp>
        <p:nvCxnSpPr>
          <p:cNvPr id="7" name="直線單箭頭接點 6"/>
          <p:cNvCxnSpPr/>
          <p:nvPr/>
        </p:nvCxnSpPr>
        <p:spPr>
          <a:xfrm>
            <a:off x="3056591" y="3295950"/>
            <a:ext cx="3542172" cy="1632001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字方塊 7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1008668" y="2386830"/>
            <a:ext cx="3044857" cy="954107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28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2. </a:t>
            </a:r>
            <a:r>
              <a:rPr lang="zh-TW" alt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選擇 </a:t>
            </a:r>
            <a:r>
              <a:rPr lang="en-US" altLang="zh-TW" sz="28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“</a:t>
            </a:r>
            <a:r>
              <a:rPr lang="zh-TW" alt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串流影音轉檔</a:t>
            </a:r>
            <a:r>
              <a:rPr lang="en-US" altLang="zh-TW" sz="28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” </a:t>
            </a:r>
            <a:r>
              <a:rPr lang="zh-TW" alt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後會出現</a:t>
            </a:r>
            <a:endParaRPr kumimoji="0" lang="zh-TW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8921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t="7306"/>
          <a:stretch/>
        </p:blipFill>
        <p:spPr>
          <a:xfrm>
            <a:off x="570654" y="502920"/>
            <a:ext cx="9510506" cy="5897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5" name="直線單箭頭接點 4"/>
          <p:cNvCxnSpPr/>
          <p:nvPr/>
        </p:nvCxnSpPr>
        <p:spPr>
          <a:xfrm flipH="1">
            <a:off x="7487187" y="5328402"/>
            <a:ext cx="1889760" cy="0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字方塊 5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8978020" y="4728237"/>
            <a:ext cx="2522829" cy="1200329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3600" noProof="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1. </a:t>
            </a:r>
            <a:r>
              <a:rPr lang="zh-TW" altLang="en-US" sz="3600" noProof="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選擇要轉的影音</a:t>
            </a:r>
            <a:r>
              <a:rPr lang="zh-TW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檔</a:t>
            </a:r>
            <a:endParaRPr kumimoji="0" lang="zh-TW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928541" y="1420583"/>
            <a:ext cx="3044857" cy="923330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54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開始轉檔</a:t>
            </a:r>
            <a:endParaRPr kumimoji="0" lang="zh-TW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38636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2"/>
          <a:srcRect l="15167" t="3036" r="15500" b="14149"/>
          <a:stretch/>
        </p:blipFill>
        <p:spPr>
          <a:xfrm>
            <a:off x="350520" y="201454"/>
            <a:ext cx="9692640" cy="65122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6" name="直線單箭頭接點 5"/>
          <p:cNvCxnSpPr/>
          <p:nvPr/>
        </p:nvCxnSpPr>
        <p:spPr>
          <a:xfrm>
            <a:off x="1386840" y="2463443"/>
            <a:ext cx="716280" cy="1161401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字方塊 6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677334" y="1509336"/>
            <a:ext cx="2587971" cy="954107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選擇 </a:t>
            </a:r>
            <a:r>
              <a:rPr lang="en-US" altLang="zh-TW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oCam</a:t>
            </a:r>
            <a:endParaRPr lang="en-US" altLang="zh-TW" sz="2800" dirty="0" smtClean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28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zh-TW" alt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錄影的影音檔</a:t>
            </a:r>
            <a:endParaRPr kumimoji="0" lang="zh-TW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6900421" y="4247964"/>
            <a:ext cx="2083323" cy="830997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TW" altLang="en-US" sz="2400" u="sng" dirty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錄影推薦軟體</a:t>
            </a:r>
            <a:r>
              <a:rPr lang="en-US" altLang="zh-TW" sz="2400" u="sng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oCam</a:t>
            </a:r>
            <a:r>
              <a:rPr lang="en-US" altLang="zh-TW" sz="2400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endParaRPr kumimoji="0" lang="zh-TW" altLang="en-US" sz="2400" b="0" i="0" u="sng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cxnSp>
        <p:nvCxnSpPr>
          <p:cNvPr id="12" name="直線單箭頭接點 11"/>
          <p:cNvCxnSpPr/>
          <p:nvPr/>
        </p:nvCxnSpPr>
        <p:spPr>
          <a:xfrm>
            <a:off x="2468880" y="3947160"/>
            <a:ext cx="2871405" cy="247768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接點 15"/>
          <p:cNvCxnSpPr/>
          <p:nvPr/>
        </p:nvCxnSpPr>
        <p:spPr>
          <a:xfrm>
            <a:off x="5665509" y="4369324"/>
            <a:ext cx="43834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29087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t="8929" b="8442"/>
          <a:stretch/>
        </p:blipFill>
        <p:spPr>
          <a:xfrm>
            <a:off x="838200" y="527513"/>
            <a:ext cx="8275320" cy="5521556"/>
          </a:xfrm>
          <a:prstGeom prst="rect">
            <a:avLst/>
          </a:prstGeom>
        </p:spPr>
      </p:pic>
      <p:cxnSp>
        <p:nvCxnSpPr>
          <p:cNvPr id="5" name="直線單箭頭接點 4"/>
          <p:cNvCxnSpPr/>
          <p:nvPr/>
        </p:nvCxnSpPr>
        <p:spPr>
          <a:xfrm flipH="1">
            <a:off x="7973768" y="2586302"/>
            <a:ext cx="1889760" cy="0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字方塊 5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9707088" y="2286867"/>
            <a:ext cx="2082689" cy="1569660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已在</a:t>
            </a:r>
            <a:endParaRPr kumimoji="0" lang="en-US" altLang="zh-TW" sz="48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轉檔中</a:t>
            </a:r>
            <a:endParaRPr kumimoji="0" lang="zh-TW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cxnSp>
        <p:nvCxnSpPr>
          <p:cNvPr id="7" name="直線接點 6"/>
          <p:cNvCxnSpPr/>
          <p:nvPr/>
        </p:nvCxnSpPr>
        <p:spPr>
          <a:xfrm>
            <a:off x="3280528" y="2667786"/>
            <a:ext cx="43834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7051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t="8382" b="11218"/>
          <a:stretch/>
        </p:blipFill>
        <p:spPr>
          <a:xfrm>
            <a:off x="576804" y="664065"/>
            <a:ext cx="9130284" cy="5390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5" name="直線單箭頭接點 4"/>
          <p:cNvCxnSpPr/>
          <p:nvPr/>
        </p:nvCxnSpPr>
        <p:spPr>
          <a:xfrm flipH="1" flipV="1">
            <a:off x="7973768" y="2586302"/>
            <a:ext cx="1871272" cy="1297607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字方塊 5">
            <a:extLst>
              <a:ext uri="{FF2B5EF4-FFF2-40B4-BE49-F238E27FC236}">
                <a16:creationId xmlns:a16="http://schemas.microsoft.com/office/drawing/2014/main" id="{68AF6E22-A02F-4FC5-8C44-0C0D9CF43A57}"/>
              </a:ext>
            </a:extLst>
          </p:cNvPr>
          <p:cNvSpPr txBox="1"/>
          <p:nvPr/>
        </p:nvSpPr>
        <p:spPr>
          <a:xfrm>
            <a:off x="8493195" y="3758746"/>
            <a:ext cx="2950577" cy="1569660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轉檔完成</a:t>
            </a:r>
            <a:endParaRPr kumimoji="0" lang="en-US" altLang="zh-TW" sz="48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kumimoji="0" lang="en-US" altLang="zh-TW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.m3u8</a:t>
            </a:r>
            <a:r>
              <a:rPr kumimoji="0" lang="zh-TW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檔</a:t>
            </a:r>
            <a:endParaRPr kumimoji="0" lang="zh-TW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cxnSp>
        <p:nvCxnSpPr>
          <p:cNvPr id="8" name="直線接點 7"/>
          <p:cNvCxnSpPr/>
          <p:nvPr/>
        </p:nvCxnSpPr>
        <p:spPr>
          <a:xfrm>
            <a:off x="3539765" y="2667786"/>
            <a:ext cx="43834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接點 8"/>
          <p:cNvCxnSpPr/>
          <p:nvPr/>
        </p:nvCxnSpPr>
        <p:spPr>
          <a:xfrm>
            <a:off x="4686693" y="2667786"/>
            <a:ext cx="218544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4561301"/>
      </p:ext>
    </p:extLst>
  </p:cSld>
  <p:clrMapOvr>
    <a:masterClrMapping/>
  </p:clrMapOvr>
</p:sld>
</file>

<file path=ppt/theme/theme1.xml><?xml version="1.0" encoding="utf-8"?>
<a:theme xmlns:a="http://schemas.openxmlformats.org/drawingml/2006/main" name="多面向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</TotalTime>
  <Words>95</Words>
  <Application>Microsoft Office PowerPoint</Application>
  <PresentationFormat>寬螢幕</PresentationFormat>
  <Paragraphs>23</Paragraphs>
  <Slides>12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12</vt:i4>
      </vt:variant>
    </vt:vector>
  </HeadingPairs>
  <TitlesOfParts>
    <vt:vector size="19" baseType="lpstr">
      <vt:lpstr>微軟正黑體</vt:lpstr>
      <vt:lpstr>標楷體</vt:lpstr>
      <vt:lpstr>Arial</vt:lpstr>
      <vt:lpstr>Times New Roman</vt:lpstr>
      <vt:lpstr>Trebuchet MS</vt:lpstr>
      <vt:lpstr>Wingdings 3</vt:lpstr>
      <vt:lpstr>多面向</vt:lpstr>
      <vt:lpstr>Moodle 數位學習平台  讓影片順順順~~~串流影音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Kyu Hikonari</dc:creator>
  <cp:lastModifiedBy>Kyu Hikonari</cp:lastModifiedBy>
  <cp:revision>10</cp:revision>
  <dcterms:created xsi:type="dcterms:W3CDTF">2021-09-13T05:52:49Z</dcterms:created>
  <dcterms:modified xsi:type="dcterms:W3CDTF">2021-09-13T06:39:08Z</dcterms:modified>
</cp:coreProperties>
</file>