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8" r:id="rId5"/>
    <p:sldId id="260" r:id="rId6"/>
    <p:sldId id="270" r:id="rId7"/>
    <p:sldId id="271" r:id="rId8"/>
    <p:sldId id="269" r:id="rId9"/>
    <p:sldId id="262" r:id="rId10"/>
    <p:sldId id="263" r:id="rId11"/>
    <p:sldId id="264" r:id="rId12"/>
    <p:sldId id="265" r:id="rId13"/>
    <p:sldId id="266" r:id="rId14"/>
    <p:sldId id="272" r:id="rId15"/>
    <p:sldId id="273" r:id="rId16"/>
    <p:sldId id="274" r:id="rId17"/>
    <p:sldId id="261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69102-3C5B-4CB9-9B73-B113F6B5AE37}" type="datetimeFigureOut">
              <a:rPr lang="zh-TW" altLang="en-US" smtClean="0"/>
              <a:t>2020/4/21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EC314-D804-4798-85A8-EDDC7ED78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1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500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830" y="6406487"/>
            <a:ext cx="1675377" cy="400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q.com.tw/gadget/article/%E8%A6%96%E8%A8%8A%E6%9C%83%E8%AD%B0%E8%BB%9F%E9%AB%94-%E6%8E%A8%E8%96%A6" TargetMode="External"/><Relationship Id="rId2" Type="http://schemas.openxmlformats.org/officeDocument/2006/relationships/hyperlink" Target="https://www.playpcesor.com/2020/03/microsoft-team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C05X8wlzTI" TargetMode="External"/><Relationship Id="rId4" Type="http://schemas.openxmlformats.org/officeDocument/2006/relationships/hyperlink" Target="https://learning.cloud.edu.tw/onlinelearnin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zh-tw/office/%E8%A8%BB%E5%86%8A-teams-%E5%85%8D%E8%B2%BB%E7%89%88-70aaf044-b872-4c32-ac47-362ab29ebbb1" TargetMode="External"/><Relationship Id="rId2" Type="http://schemas.openxmlformats.org/officeDocument/2006/relationships/hyperlink" Target="https://products.office.com/zh-TW/microsoft-teams/group-chat-softw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ducts.office.com/en-us/microsoft-teams/group-chat-softwa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ducts.office.com/zh-tw/microsoft-teams/download-ap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7689" y="2404533"/>
            <a:ext cx="9186728" cy="2119841"/>
          </a:xfrm>
        </p:spPr>
        <p:txBody>
          <a:bodyPr/>
          <a:lstStyle/>
          <a:p>
            <a:r>
              <a:rPr lang="zh-TW" altLang="en-US" b="1" dirty="0"/>
              <a:t>「遠距視訊軟體」使用</a:t>
            </a:r>
            <a:r>
              <a:rPr lang="zh-TW" altLang="en-US" b="1" dirty="0" smtClean="0"/>
              <a:t>介紹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Teams</a:t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針對個人免費版說明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1507067" y="4691641"/>
            <a:ext cx="7766936" cy="81185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學習科技組製</a:t>
            </a:r>
            <a:endParaRPr lang="en-US" altLang="zh-TW" dirty="0" smtClean="0"/>
          </a:p>
          <a:p>
            <a:r>
              <a:rPr lang="en-US" altLang="zh-TW" dirty="0" smtClean="0"/>
              <a:t>109.4.21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38" y="4617248"/>
            <a:ext cx="346653" cy="4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團隊小組，可以有三種不同的權限設定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394200"/>
          </a:xfrm>
        </p:spPr>
        <p:txBody>
          <a:bodyPr>
            <a:normAutofit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整個組織：所有在公司的人，都「自動被加入」這個團隊。</a:t>
            </a:r>
          </a:p>
          <a:p>
            <a:pPr lvl="1"/>
            <a:r>
              <a:rPr lang="zh-TW" altLang="en-US" dirty="0"/>
              <a:t>通常用在整個公司的公告、政策說明用途。</a:t>
            </a:r>
          </a:p>
          <a:p>
            <a:pPr lvl="1"/>
            <a:r>
              <a:rPr lang="zh-TW" altLang="en-US" dirty="0"/>
              <a:t>第一次建立組織時，</a:t>
            </a:r>
            <a:r>
              <a:rPr lang="en-US" altLang="zh-TW" dirty="0"/>
              <a:t>Microsoft Teams </a:t>
            </a:r>
            <a:r>
              <a:rPr lang="zh-TW" altLang="en-US" dirty="0"/>
              <a:t>預設會自動建立一個整個組織的人都自動加入的團隊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endParaRPr lang="zh-TW" altLang="en-US" dirty="0"/>
          </a:p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公開：組織內的人可以選擇加入，但一開始不會自動被加入。</a:t>
            </a:r>
          </a:p>
          <a:p>
            <a:pPr lvl="1"/>
            <a:r>
              <a:rPr lang="zh-TW" altLang="en-US" dirty="0"/>
              <a:t>通常用在組織內需要跨小組交流的合作</a:t>
            </a:r>
            <a:r>
              <a:rPr lang="zh-TW" altLang="en-US" dirty="0" smtClean="0"/>
              <a:t>上，可依不同工作小組建立其團隊</a:t>
            </a:r>
            <a:r>
              <a:rPr lang="zh-TW" altLang="en-US" dirty="0"/>
              <a:t>。</a:t>
            </a:r>
            <a:r>
              <a:rPr lang="zh-TW" altLang="en-US" dirty="0" smtClean="0"/>
              <a:t>例如：因應</a:t>
            </a:r>
            <a:r>
              <a:rPr lang="zh-TW" altLang="en-US" dirty="0"/>
              <a:t>嚴重特殊傳染性肺炎防疫小組</a:t>
            </a:r>
            <a:r>
              <a:rPr lang="zh-TW" altLang="en-US" dirty="0" smtClean="0"/>
              <a:t>、系學會組織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等。</a:t>
            </a:r>
            <a:endParaRPr lang="en-US" altLang="zh-TW" dirty="0" smtClean="0"/>
          </a:p>
          <a:p>
            <a:pPr lvl="1"/>
            <a:endParaRPr lang="zh-TW" altLang="en-US" dirty="0"/>
          </a:p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私人：組織內的人也無法自由加入，必須要團隊擁有者邀請才能加入。</a:t>
            </a:r>
          </a:p>
          <a:p>
            <a:pPr lvl="1"/>
            <a:r>
              <a:rPr lang="zh-TW" altLang="en-US" dirty="0"/>
              <a:t>通常用在組織內特殊專案、小組內機密討論。</a:t>
            </a:r>
          </a:p>
          <a:p>
            <a:pPr lvl="1"/>
            <a:r>
              <a:rPr lang="zh-TW" altLang="en-US" dirty="0"/>
              <a:t>組織內的人不會看到私人團隊。</a:t>
            </a:r>
          </a:p>
        </p:txBody>
      </p:sp>
    </p:spTree>
    <p:extLst>
      <p:ext uri="{BB962C8B-B14F-4D97-AF65-F5344CB8AC3E}">
        <p14:creationId xmlns:p14="http://schemas.microsoft.com/office/powerpoint/2010/main" val="34284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頻道：小組內的工作分類</a:t>
            </a:r>
            <a:r>
              <a:rPr lang="zh-TW" altLang="en-US" dirty="0" smtClean="0"/>
              <a:t>聊天室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85900"/>
            <a:ext cx="2904066" cy="3095625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Microsoft Teams </a:t>
            </a:r>
            <a:r>
              <a:rPr lang="zh-TW" altLang="en-US" dirty="0"/>
              <a:t>真正的核心聊天室，是在每一個團隊之下的「頻道」，打開某一個頻道，就可以看到頻道內成員的討論訊息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頻道也有幾種權限分類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因應不同的</a:t>
            </a:r>
            <a:r>
              <a:rPr lang="zh-TW" altLang="en-US" dirty="0" smtClean="0"/>
              <a:t>用途，</a:t>
            </a:r>
            <a:r>
              <a:rPr lang="zh-TW" altLang="en-US" dirty="0"/>
              <a:t>還可以做權限設定，只要</a:t>
            </a:r>
            <a:r>
              <a:rPr lang="zh-TW" altLang="en-US" dirty="0" smtClean="0"/>
              <a:t>在頻道</a:t>
            </a:r>
            <a:r>
              <a:rPr lang="zh-TW" altLang="en-US" dirty="0"/>
              <a:t>右方點擊［</a:t>
            </a:r>
            <a:r>
              <a:rPr lang="en-US" altLang="zh-TW" dirty="0"/>
              <a:t>...</a:t>
            </a:r>
            <a:r>
              <a:rPr lang="zh-TW" altLang="en-US" dirty="0"/>
              <a:t>］，選擇［管理頻道</a:t>
            </a:r>
            <a:r>
              <a:rPr lang="zh-TW" altLang="en-US" dirty="0" smtClean="0"/>
              <a:t>］即可設定。</a:t>
            </a:r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1533525"/>
            <a:ext cx="6950780" cy="485775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4408170" y="2854325"/>
            <a:ext cx="706756" cy="8318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5775677" y="3314700"/>
            <a:ext cx="390525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主持人－發起</a:t>
            </a:r>
            <a:r>
              <a:rPr lang="zh-TW" altLang="en-US" dirty="0"/>
              <a:t>視訊</a:t>
            </a:r>
            <a:r>
              <a:rPr lang="zh-TW" altLang="en-US" dirty="0" smtClean="0"/>
              <a:t>會議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從</a:t>
            </a:r>
            <a:r>
              <a:rPr lang="zh-TW" altLang="en-US" dirty="0"/>
              <a:t>［聊天］發起多人即時通視訊通話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最簡單的視訊通話，可以從［聊天］分頁中，打開某個聊天群組，就可以在右上方看到［視訊通話］的</a:t>
            </a:r>
            <a:r>
              <a:rPr lang="zh-TW" altLang="en-US" dirty="0" smtClean="0"/>
              <a:t>按鈕</a:t>
            </a:r>
            <a:endParaRPr lang="en-US" altLang="zh-TW" dirty="0" smtClean="0"/>
          </a:p>
          <a:p>
            <a:pPr lvl="1"/>
            <a:endParaRPr lang="zh-TW" altLang="en-US" dirty="0"/>
          </a:p>
          <a:p>
            <a:r>
              <a:rPr lang="zh-TW" altLang="en-US" dirty="0"/>
              <a:t>從［頻道］發起多人小組視訊會議討論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或是由 團隊之 頻道 點 立即開會 發起</a:t>
            </a:r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7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 rotWithShape="1">
          <a:blip r:embed="rId2"/>
          <a:srcRect l="1988" t="-1275" r="5426" b="10265"/>
          <a:stretch/>
        </p:blipFill>
        <p:spPr>
          <a:xfrm>
            <a:off x="6210300" y="104775"/>
            <a:ext cx="5848350" cy="3400425"/>
          </a:xfrm>
          <a:prstGeom prst="rect">
            <a:avLst/>
          </a:prstGeom>
        </p:spPr>
      </p:pic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4" y="171450"/>
            <a:ext cx="5928606" cy="4143375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 rotWithShape="1">
          <a:blip r:embed="rId4"/>
          <a:srcRect l="1988" r="5426" b="9976"/>
          <a:stretch/>
        </p:blipFill>
        <p:spPr>
          <a:xfrm>
            <a:off x="6210300" y="3818255"/>
            <a:ext cx="5848350" cy="3363595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3217545" y="4076700"/>
            <a:ext cx="192405" cy="2381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5957888" y="2038349"/>
            <a:ext cx="390525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5400000">
            <a:off x="8050705" y="3336115"/>
            <a:ext cx="589915" cy="651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9589770" y="3019424"/>
            <a:ext cx="668655" cy="3473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1361420" y="4571999"/>
            <a:ext cx="668655" cy="4857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41" y="6266811"/>
            <a:ext cx="1956384" cy="255664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9742171" y="6151755"/>
            <a:ext cx="316230" cy="4857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18583441">
            <a:off x="10217805" y="5606731"/>
            <a:ext cx="1731335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167394" y="4505323"/>
            <a:ext cx="5842882" cy="2228851"/>
          </a:xfrm>
        </p:spPr>
        <p:txBody>
          <a:bodyPr/>
          <a:lstStyle/>
          <a:p>
            <a:r>
              <a:rPr lang="zh-TW" altLang="en-US" dirty="0"/>
              <a:t>主持人－發起視訊</a:t>
            </a:r>
            <a:r>
              <a:rPr lang="zh-TW" altLang="en-US" dirty="0" smtClean="0"/>
              <a:t>會議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可主動複製訊息，利用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或</a:t>
            </a:r>
            <a:r>
              <a:rPr lang="en-US" altLang="zh-TW" dirty="0" smtClean="0"/>
              <a:t>Line</a:t>
            </a:r>
            <a:r>
              <a:rPr lang="zh-TW" altLang="en-US" dirty="0" smtClean="0"/>
              <a:t>通知與會人員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請與會人員接收加入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79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40" y="762000"/>
            <a:ext cx="7754060" cy="5409028"/>
          </a:xfrm>
          <a:prstGeom prst="rect">
            <a:avLst/>
          </a:prstGeom>
        </p:spPr>
      </p:pic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00744" y="876298"/>
            <a:ext cx="3052056" cy="2228851"/>
          </a:xfrm>
        </p:spPr>
        <p:txBody>
          <a:bodyPr/>
          <a:lstStyle/>
          <a:p>
            <a:r>
              <a:rPr lang="zh-TW" altLang="en-US" dirty="0"/>
              <a:t>與會人員</a:t>
            </a:r>
            <a:r>
              <a:rPr lang="zh-TW" altLang="en-US" dirty="0" smtClean="0"/>
              <a:t>－加入會議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與會人員接收可由管理聊天畫面主動加入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或是由主持人提供之連結加入會議 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5751195" y="4400550"/>
            <a:ext cx="192405" cy="2381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408420" y="3466514"/>
            <a:ext cx="4688205" cy="11721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20118090">
            <a:off x="5944001" y="4192958"/>
            <a:ext cx="508278" cy="305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9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 rotWithShape="1">
          <a:blip r:embed="rId2"/>
          <a:srcRect l="1889" t="4458" r="5603" b="8238"/>
          <a:stretch/>
        </p:blipFill>
        <p:spPr>
          <a:xfrm>
            <a:off x="761999" y="1374111"/>
            <a:ext cx="9334501" cy="5074314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dirty="0" smtClean="0"/>
              <a:t>各功能說明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16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 rotWithShape="1">
          <a:blip r:embed="rId2"/>
          <a:srcRect l="1701" t="4112" r="4854" b="7936"/>
          <a:stretch/>
        </p:blipFill>
        <p:spPr>
          <a:xfrm>
            <a:off x="762000" y="1362075"/>
            <a:ext cx="9353550" cy="5143500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dirty="0" smtClean="0"/>
              <a:t>共享畫面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54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補充說明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參考資料：</a:t>
            </a:r>
            <a:endParaRPr lang="en-US" altLang="zh-TW" dirty="0" smtClean="0"/>
          </a:p>
          <a:p>
            <a:pPr lvl="1"/>
            <a:r>
              <a:rPr lang="en-US" altLang="zh-TW" dirty="0"/>
              <a:t>Microsoft Teams </a:t>
            </a:r>
            <a:r>
              <a:rPr lang="zh-TW" altLang="en-US" dirty="0"/>
              <a:t>圖解教學：免費視訊會議、遠距工作提升效率</a:t>
            </a:r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www.playpcesor.com/2020/03/microsoft-teams.html</a:t>
            </a:r>
            <a:endParaRPr lang="en-US" altLang="zh-TW" dirty="0" smtClean="0"/>
          </a:p>
          <a:p>
            <a:pPr lvl="1"/>
            <a:r>
              <a:rPr lang="zh-TW" altLang="en-US" dirty="0"/>
              <a:t>「六大視訊會議軟體」</a:t>
            </a:r>
            <a:r>
              <a:rPr lang="zh-TW" altLang="en-US" dirty="0" smtClean="0"/>
              <a:t>推薦　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://www.gq.com.tw/gadget/article/%E8%A6%96%E8%A8%8A%E6%9C%83%E8%AD%B0%E8%BB%9F%E9%AB%94-%</a:t>
            </a:r>
            <a:r>
              <a:rPr lang="en-US" altLang="zh-TW" dirty="0" smtClean="0">
                <a:hlinkClick r:id="rId3"/>
              </a:rPr>
              <a:t>E6%8E%A8%E8%96%A6</a:t>
            </a:r>
            <a:endParaRPr lang="en-US" altLang="zh-TW" dirty="0" smtClean="0"/>
          </a:p>
          <a:p>
            <a:pPr marL="742950" lvl="2" indent="-342900"/>
            <a:r>
              <a:rPr lang="zh-TW" altLang="en-US" sz="1600" dirty="0"/>
              <a:t>防疫不停學</a:t>
            </a:r>
            <a:r>
              <a:rPr lang="en-US" altLang="zh-TW" sz="1600" dirty="0"/>
              <a:t>-</a:t>
            </a:r>
            <a:r>
              <a:rPr lang="zh-TW" altLang="en-US" sz="1600" dirty="0"/>
              <a:t>線上教學便利包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en-US" altLang="zh-TW" sz="1600" dirty="0">
                <a:hlinkClick r:id="rId4"/>
              </a:rPr>
              <a:t>https://learning.cloud.edu.tw/onlinelearning/</a:t>
            </a:r>
            <a:endParaRPr lang="en-US" altLang="zh-TW" sz="1600" dirty="0"/>
          </a:p>
          <a:p>
            <a:pPr lvl="1"/>
            <a:r>
              <a:rPr lang="en-US" altLang="zh-TW" dirty="0"/>
              <a:t>Microsoft Teams-</a:t>
            </a:r>
            <a:r>
              <a:rPr lang="zh-TW" altLang="en-US" dirty="0"/>
              <a:t>免費牌、教育版及個人版，傻傻分不清</a:t>
            </a:r>
            <a:r>
              <a:rPr lang="zh-TW" altLang="en-US" dirty="0" smtClean="0"/>
              <a:t>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>
                <a:hlinkClick r:id="rId5"/>
              </a:rPr>
              <a:t>https://www.youtube.com/watch?v=JC05X8wlzTI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8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7041CB6-BA36-4159-95CB-D7766E514975}"/>
              </a:ext>
            </a:extLst>
          </p:cNvPr>
          <p:cNvSpPr txBox="1"/>
          <p:nvPr/>
        </p:nvSpPr>
        <p:spPr>
          <a:xfrm>
            <a:off x="4143864" y="925043"/>
            <a:ext cx="4031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感謝</a:t>
            </a:r>
            <a:r>
              <a:rPr lang="zh-CN" altLang="en-US" sz="7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大家</a:t>
            </a:r>
            <a:endParaRPr lang="zh-CN" altLang="en-US" sz="7200" spc="300" dirty="0">
              <a:solidFill>
                <a:schemeClr val="tx1">
                  <a:lumMod val="85000"/>
                  <a:lumOff val="15000"/>
                </a:schemeClr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FD2676-5B7E-422C-8E35-AE43982FE2BF}"/>
              </a:ext>
            </a:extLst>
          </p:cNvPr>
          <p:cNvSpPr txBox="1"/>
          <p:nvPr/>
        </p:nvSpPr>
        <p:spPr>
          <a:xfrm>
            <a:off x="5146701" y="545937"/>
            <a:ext cx="213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spc="1600" dirty="0" smtClean="0">
                <a:solidFill>
                  <a:srgbClr val="F6BD2A"/>
                </a:solidFill>
                <a:latin typeface="苹方 中等" panose="020B0400000000000000" pitchFamily="34" charset="-122"/>
                <a:ea typeface="苹方 中等" panose="020B0400000000000000" pitchFamily="34" charset="-122"/>
              </a:rPr>
              <a:t>THANKS</a:t>
            </a:r>
            <a:endParaRPr lang="zh-CN" altLang="en-US" sz="1600" spc="1600" dirty="0">
              <a:solidFill>
                <a:srgbClr val="F6BD2A"/>
              </a:solidFill>
              <a:latin typeface="苹方 中等" panose="020B0400000000000000" pitchFamily="34" charset="-122"/>
              <a:ea typeface="苹方 中等" panose="020B0400000000000000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ABC3D2E-69C9-48F9-A9E1-5E5A898AFD8A}"/>
              </a:ext>
            </a:extLst>
          </p:cNvPr>
          <p:cNvGrpSpPr/>
          <p:nvPr/>
        </p:nvGrpSpPr>
        <p:grpSpPr>
          <a:xfrm>
            <a:off x="1796902" y="747113"/>
            <a:ext cx="893623" cy="915795"/>
            <a:chOff x="1796902" y="747113"/>
            <a:chExt cx="893623" cy="91579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5665D1E-A0DF-4ED8-9092-45EB9E0F59D6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69D1C46-ED13-43F4-891B-9CE393538170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81BA4E6-0A5D-407A-80FC-0B3B13F396AF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998E46A-D53F-468C-BD1C-1D2C9B17E7B1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446613-31F8-45F1-B47D-1DA573FF617A}"/>
              </a:ext>
            </a:extLst>
          </p:cNvPr>
          <p:cNvGrpSpPr/>
          <p:nvPr/>
        </p:nvGrpSpPr>
        <p:grpSpPr>
          <a:xfrm flipH="1">
            <a:off x="9490842" y="759854"/>
            <a:ext cx="893623" cy="915795"/>
            <a:chOff x="1796902" y="747113"/>
            <a:chExt cx="893623" cy="91579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0C62C9A-C188-43A4-BEB4-9CC58EC026DB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6A0689C-A48B-4D98-B078-393145124D5F}"/>
                </a:ext>
              </a:extLst>
            </p:cNvPr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0B548D7-4E99-4EA2-8865-E77D501AD36A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FD56DAB-9D9C-4B9E-87C7-35AA90ED33C0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94254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Microsoft </a:t>
            </a:r>
            <a:r>
              <a:rPr lang="en-US" altLang="zh-TW" dirty="0" smtClean="0"/>
              <a:t>Teams</a:t>
            </a:r>
            <a:r>
              <a:rPr lang="zh-TW" altLang="en-US" dirty="0"/>
              <a:t>個人免費版功能</a:t>
            </a:r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是一個團隊溝通討論的平台，只是也內建了視訊會議功能，加上各種擴充</a:t>
            </a:r>
            <a:r>
              <a:rPr lang="zh-TW" altLang="en-US" dirty="0" smtClean="0"/>
              <a:t>應用。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總而言之，可以讓 </a:t>
            </a:r>
            <a:r>
              <a:rPr lang="en-US" altLang="zh-TW" dirty="0">
                <a:solidFill>
                  <a:srgbClr val="FF0000"/>
                </a:solidFill>
              </a:rPr>
              <a:t>Microsoft Teams </a:t>
            </a:r>
            <a:r>
              <a:rPr lang="zh-TW" altLang="en-US" dirty="0">
                <a:solidFill>
                  <a:srgbClr val="FF0000"/>
                </a:solidFill>
              </a:rPr>
              <a:t>成為團隊遠端工作的一個管理中心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在 </a:t>
            </a:r>
            <a:r>
              <a:rPr lang="en-US" altLang="zh-TW" dirty="0"/>
              <a:t>2018 </a:t>
            </a:r>
            <a:r>
              <a:rPr lang="zh-TW" altLang="en-US" dirty="0"/>
              <a:t>年後， </a:t>
            </a:r>
            <a:r>
              <a:rPr lang="en-US" altLang="zh-TW" dirty="0"/>
              <a:t>Microsoft Teams </a:t>
            </a:r>
            <a:r>
              <a:rPr lang="zh-TW" altLang="en-US" dirty="0"/>
              <a:t>也開放免費版，一般</a:t>
            </a:r>
            <a:r>
              <a:rPr lang="zh-TW" altLang="en-US" dirty="0">
                <a:solidFill>
                  <a:srgbClr val="FF0000"/>
                </a:solidFill>
              </a:rPr>
              <a:t>擁有微軟帳號的使用者（例如你的 </a:t>
            </a:r>
            <a:r>
              <a:rPr lang="en-US" altLang="zh-TW" dirty="0">
                <a:solidFill>
                  <a:srgbClr val="FF0000"/>
                </a:solidFill>
              </a:rPr>
              <a:t>OneDrive </a:t>
            </a:r>
            <a:r>
              <a:rPr lang="zh-TW" altLang="en-US" dirty="0">
                <a:solidFill>
                  <a:srgbClr val="FF0000"/>
                </a:solidFill>
              </a:rPr>
              <a:t>帳號、 </a:t>
            </a:r>
            <a:r>
              <a:rPr lang="en-US" altLang="zh-TW" dirty="0">
                <a:solidFill>
                  <a:srgbClr val="FF0000"/>
                </a:solidFill>
              </a:rPr>
              <a:t>outlook </a:t>
            </a:r>
            <a:r>
              <a:rPr lang="zh-TW" altLang="en-US" dirty="0">
                <a:solidFill>
                  <a:srgbClr val="FF0000"/>
                </a:solidFill>
              </a:rPr>
              <a:t>帳號），也可以免費註冊使用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因應</a:t>
            </a:r>
            <a:r>
              <a:rPr lang="zh-TW" altLang="en-US" dirty="0">
                <a:solidFill>
                  <a:srgbClr val="FF0000"/>
                </a:solidFill>
              </a:rPr>
              <a:t>疫情推出限時六個月免費的版本</a:t>
            </a:r>
            <a:r>
              <a:rPr lang="zh-TW" altLang="en-US" dirty="0"/>
              <a:t>，為了連結旗下的軟體，這款視訊會議軟體可以結合</a:t>
            </a:r>
            <a:r>
              <a:rPr lang="en-US" altLang="zh-TW" dirty="0"/>
              <a:t>Word</a:t>
            </a:r>
            <a:r>
              <a:rPr lang="zh-TW" altLang="en-US" dirty="0"/>
              <a:t>、</a:t>
            </a:r>
            <a:r>
              <a:rPr lang="en-US" altLang="zh-TW" dirty="0"/>
              <a:t>Excel</a:t>
            </a:r>
            <a:r>
              <a:rPr lang="zh-TW" altLang="en-US" dirty="0"/>
              <a:t>等等的共同協作，而且參與會議人數無上限，螢幕共享、遠端控制和白板等等視訊會議的功能皆包含在內，還有「舉手」讓主持會議人可以先得知你有事情要發言、「即時降噪」讓你更能聽清楚會議的內容不被</a:t>
            </a:r>
            <a:r>
              <a:rPr lang="zh-TW" altLang="en-US" dirty="0" smtClean="0"/>
              <a:t>干擾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等功能，</a:t>
            </a:r>
            <a:r>
              <a:rPr lang="zh-TW" altLang="en-US" dirty="0"/>
              <a:t>可以說是相當完整的視訊會議</a:t>
            </a:r>
            <a:r>
              <a:rPr lang="zh-TW" altLang="en-US" dirty="0" smtClean="0"/>
              <a:t>軟體。</a:t>
            </a:r>
            <a:endParaRPr lang="en-US" altLang="zh-TW" dirty="0" smtClean="0"/>
          </a:p>
          <a:p>
            <a:r>
              <a:rPr lang="zh-TW" altLang="en-US" dirty="0"/>
              <a:t>免費</a:t>
            </a:r>
            <a:r>
              <a:rPr lang="zh-TW" altLang="en-US" dirty="0" smtClean="0"/>
              <a:t>版有</a:t>
            </a:r>
            <a:r>
              <a:rPr lang="zh-TW" altLang="en-US" dirty="0"/>
              <a:t>檔案大小限制，一次傳送的檔案不能超過</a:t>
            </a:r>
            <a:r>
              <a:rPr lang="en-US" altLang="zh-TW" dirty="0"/>
              <a:t>2GB</a:t>
            </a:r>
            <a:r>
              <a:rPr lang="zh-TW" altLang="en-US" dirty="0"/>
              <a:t>，整個團隊上限是</a:t>
            </a:r>
            <a:r>
              <a:rPr lang="en-US" altLang="zh-TW" dirty="0"/>
              <a:t>10GB</a:t>
            </a:r>
            <a:r>
              <a:rPr lang="zh-TW" altLang="en-US" dirty="0"/>
              <a:t>，人數上限則是</a:t>
            </a:r>
            <a:r>
              <a:rPr lang="en-US" altLang="zh-TW" dirty="0"/>
              <a:t>300</a:t>
            </a:r>
            <a:r>
              <a:rPr lang="zh-TW" altLang="en-US" dirty="0" smtClean="0"/>
              <a:t>人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08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Microsoft Teams</a:t>
            </a:r>
            <a:r>
              <a:rPr lang="zh-TW" altLang="en-US" dirty="0" smtClean="0"/>
              <a:t>如何</a:t>
            </a:r>
            <a:r>
              <a:rPr lang="zh-TW" altLang="en-US" dirty="0"/>
              <a:t>免費註冊？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4950"/>
            <a:ext cx="9066741" cy="525779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確認是否已</a:t>
            </a:r>
            <a:r>
              <a:rPr lang="zh-TW" altLang="en-US" dirty="0" smtClean="0"/>
              <a:t>擁有</a:t>
            </a:r>
            <a:r>
              <a:rPr lang="en-US" altLang="zh-TW" dirty="0" smtClean="0"/>
              <a:t>Microsoft </a:t>
            </a:r>
            <a:r>
              <a:rPr lang="zh-TW" altLang="en-US" dirty="0" smtClean="0"/>
              <a:t>帳號（如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outlook.com</a:t>
            </a:r>
            <a:r>
              <a:rPr lang="zh-TW" altLang="en-US" dirty="0"/>
              <a:t>、 </a:t>
            </a:r>
            <a:r>
              <a:rPr lang="en-US" altLang="zh-TW" dirty="0" smtClean="0"/>
              <a:t>hotmail.com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r>
              <a:rPr lang="zh-TW" altLang="en-US" dirty="0" smtClean="0"/>
              <a:t>如想要</a:t>
            </a:r>
            <a:r>
              <a:rPr lang="zh-TW" altLang="en-US" dirty="0"/>
              <a:t>從頭開始，申請一個 </a:t>
            </a:r>
            <a:r>
              <a:rPr lang="en-US" altLang="zh-TW" dirty="0"/>
              <a:t>Microsoft Teams </a:t>
            </a:r>
            <a:r>
              <a:rPr lang="zh-TW" altLang="en-US" dirty="0"/>
              <a:t>帳號，那麼可以先打開這個「 </a:t>
            </a:r>
            <a:r>
              <a:rPr lang="en-US" altLang="zh-TW" dirty="0">
                <a:hlinkClick r:id="rId2"/>
              </a:rPr>
              <a:t>Microsoft Teams </a:t>
            </a:r>
            <a:r>
              <a:rPr lang="zh-TW" altLang="en-US" dirty="0">
                <a:hlinkClick r:id="rId2"/>
              </a:rPr>
              <a:t>註冊登入的網站</a:t>
            </a:r>
            <a:r>
              <a:rPr lang="zh-TW" altLang="en-US" dirty="0"/>
              <a:t>」。點擊免費註冊，或是登入，就可以開始使用</a:t>
            </a:r>
            <a:r>
              <a:rPr lang="zh-TW" altLang="en-US" dirty="0" smtClean="0"/>
              <a:t>。（註冊</a:t>
            </a:r>
            <a:r>
              <a:rPr lang="zh-TW" altLang="en-US" dirty="0"/>
              <a:t>時</a:t>
            </a:r>
            <a:r>
              <a:rPr lang="zh-TW" altLang="en-US" dirty="0" smtClean="0"/>
              <a:t>，會詢問用途，</a:t>
            </a:r>
            <a:r>
              <a:rPr lang="zh-TW" altLang="en-US" dirty="0"/>
              <a:t>建議選擇「公司用」（因為如果你選擇個人用，會導引你去下載 </a:t>
            </a:r>
            <a:r>
              <a:rPr lang="en-US" altLang="zh-TW" dirty="0"/>
              <a:t>Skype </a:t>
            </a:r>
            <a:r>
              <a:rPr lang="zh-TW" altLang="en-US" dirty="0" smtClean="0"/>
              <a:t>）。 ）</a:t>
            </a:r>
            <a:endParaRPr lang="en-US" altLang="zh-TW" dirty="0" smtClean="0"/>
          </a:p>
          <a:p>
            <a:r>
              <a:rPr lang="zh-TW" altLang="en-US" dirty="0"/>
              <a:t>個人版</a:t>
            </a:r>
            <a:r>
              <a:rPr lang="en-US" altLang="zh-TW" dirty="0"/>
              <a:t>=</a:t>
            </a:r>
            <a:r>
              <a:rPr lang="zh-TW" altLang="en-US" dirty="0"/>
              <a:t>免費版（</a:t>
            </a:r>
            <a:r>
              <a:rPr lang="en-US" altLang="zh-TW" dirty="0"/>
              <a:t>2019</a:t>
            </a:r>
            <a:r>
              <a:rPr lang="zh-TW" altLang="en-US" dirty="0"/>
              <a:t>年推出的版本）任何人都能申請</a:t>
            </a:r>
            <a:r>
              <a:rPr lang="zh-TW" altLang="en-US" dirty="0" smtClean="0"/>
              <a:t>使用註冊 </a:t>
            </a:r>
            <a:r>
              <a:rPr lang="en-US" altLang="zh-TW" dirty="0"/>
              <a:t>Teams </a:t>
            </a:r>
            <a:r>
              <a:rPr lang="zh-TW" altLang="en-US" dirty="0"/>
              <a:t>免費版</a:t>
            </a:r>
          </a:p>
          <a:p>
            <a:pPr lvl="1"/>
            <a:r>
              <a:rPr lang="en-US" altLang="zh-TW" dirty="0">
                <a:hlinkClick r:id="rId3"/>
              </a:rPr>
              <a:t>https://support.microsoft.com/zh-tw/office/%E8%A8%BB%E5%86%8A-teams-%</a:t>
            </a:r>
            <a:r>
              <a:rPr lang="en-US" altLang="zh-TW" dirty="0" smtClean="0">
                <a:hlinkClick r:id="rId3"/>
              </a:rPr>
              <a:t>E5%85%8D%E8%B2%BB%E7%89%88-70aaf044-b872-4c32-ac47-362ab29ebbb1</a:t>
            </a:r>
            <a:r>
              <a:rPr lang="zh-TW" altLang="en-US" dirty="0" smtClean="0"/>
              <a:t>　</a:t>
            </a:r>
            <a:endParaRPr lang="en-US" altLang="zh-TW" dirty="0"/>
          </a:p>
          <a:p>
            <a:pPr lvl="1"/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products.office.com/en-us/microsoft-teams/group-chat-software</a:t>
            </a:r>
            <a:r>
              <a:rPr lang="zh-TW" altLang="en-US" dirty="0" smtClean="0"/>
              <a:t>　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altLang="zh-TW" dirty="0" smtClean="0"/>
          </a:p>
          <a:p>
            <a:r>
              <a:rPr lang="zh-TW" altLang="en-US" dirty="0" smtClean="0"/>
              <a:t>免費</a:t>
            </a:r>
            <a:r>
              <a:rPr lang="zh-TW" altLang="en-US" dirty="0"/>
              <a:t>註冊後，我們的 </a:t>
            </a:r>
            <a:r>
              <a:rPr lang="en-US" altLang="zh-TW" dirty="0"/>
              <a:t>Microsoft Teams </a:t>
            </a:r>
            <a:r>
              <a:rPr lang="zh-TW" altLang="en-US" dirty="0"/>
              <a:t>將可以獲得幾個主要權限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/>
              <a:t>免費帳號，組織最多可以加入 </a:t>
            </a:r>
            <a:r>
              <a:rPr lang="en-US" altLang="zh-TW" dirty="0"/>
              <a:t>300 </a:t>
            </a:r>
            <a:r>
              <a:rPr lang="zh-TW" altLang="en-US" dirty="0"/>
              <a:t>人。</a:t>
            </a:r>
          </a:p>
          <a:p>
            <a:pPr lvl="1"/>
            <a:r>
              <a:rPr lang="zh-TW" altLang="en-US" dirty="0"/>
              <a:t>每一位組織的使用者，擁有 </a:t>
            </a:r>
            <a:r>
              <a:rPr lang="en-US" altLang="zh-TW" dirty="0"/>
              <a:t>2GB </a:t>
            </a:r>
            <a:r>
              <a:rPr lang="zh-TW" altLang="en-US" dirty="0"/>
              <a:t>的上傳檔案空間。</a:t>
            </a:r>
          </a:p>
          <a:p>
            <a:pPr lvl="1"/>
            <a:r>
              <a:rPr lang="zh-TW" altLang="en-US" dirty="0"/>
              <a:t>但是整個組織的總空間是 </a:t>
            </a:r>
            <a:r>
              <a:rPr lang="en-US" altLang="zh-TW" dirty="0"/>
              <a:t>10 GB </a:t>
            </a:r>
            <a:r>
              <a:rPr lang="zh-TW" altLang="en-US" dirty="0"/>
              <a:t>。</a:t>
            </a:r>
          </a:p>
          <a:p>
            <a:pPr lvl="1"/>
            <a:r>
              <a:rPr lang="zh-TW" altLang="en-US" dirty="0"/>
              <a:t>目前因為疫情的關係， </a:t>
            </a:r>
            <a:r>
              <a:rPr lang="en-US" altLang="zh-TW" dirty="0"/>
              <a:t>Microsoft Teams </a:t>
            </a:r>
            <a:r>
              <a:rPr lang="zh-TW" altLang="en-US" dirty="0"/>
              <a:t>內建視訊會議的人數似乎也沒有限制。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總結：</a:t>
            </a:r>
            <a:r>
              <a:rPr lang="zh-TW" altLang="en-US" dirty="0" smtClean="0"/>
              <a:t>你的團隊</a:t>
            </a:r>
            <a:r>
              <a:rPr lang="zh-TW" altLang="en-US" dirty="0"/>
              <a:t>，就算不使用 </a:t>
            </a:r>
            <a:r>
              <a:rPr lang="en-US" altLang="zh-TW" dirty="0"/>
              <a:t>Office 365 </a:t>
            </a:r>
            <a:r>
              <a:rPr lang="zh-TW" altLang="en-US" dirty="0"/>
              <a:t>。也可以用個人的微軟帳號，免費創建一個 </a:t>
            </a:r>
            <a:r>
              <a:rPr lang="en-US" altLang="zh-TW" dirty="0"/>
              <a:t>Microsoft Teams </a:t>
            </a:r>
            <a:r>
              <a:rPr lang="zh-TW" altLang="en-US" dirty="0"/>
              <a:t>，供小型企業、團隊使用。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40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165417"/>
            <a:ext cx="5942330" cy="3098165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20" y="165417"/>
            <a:ext cx="2529205" cy="2358709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95" y="165417"/>
            <a:ext cx="2757805" cy="2410143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95" y="2823845"/>
            <a:ext cx="2757805" cy="3786505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0" y="3545840"/>
            <a:ext cx="6645910" cy="3064510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5972175" y="1247775"/>
            <a:ext cx="571500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5400000">
            <a:off x="10421302" y="2428241"/>
            <a:ext cx="571500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0800000">
            <a:off x="7698421" y="4806631"/>
            <a:ext cx="1702753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8836660" y="1139667"/>
            <a:ext cx="571500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7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建立組織：邀請公司成員加入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495425"/>
            <a:ext cx="4962525" cy="5114925"/>
          </a:xfrm>
        </p:spPr>
        <p:txBody>
          <a:bodyPr>
            <a:normAutofit/>
          </a:bodyPr>
          <a:lstStyle/>
          <a:p>
            <a:r>
              <a:rPr lang="zh-TW" altLang="en-US" dirty="0"/>
              <a:t>註冊一個新的 </a:t>
            </a:r>
            <a:r>
              <a:rPr lang="en-US" altLang="zh-TW" dirty="0"/>
              <a:t>Microsoft Teams </a:t>
            </a:r>
            <a:r>
              <a:rPr lang="zh-TW" altLang="en-US" dirty="0"/>
              <a:t>後，一開始就會要我們建立「組織」的名稱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組織，可以想像成是你要管理的公司企業</a:t>
            </a:r>
            <a:r>
              <a:rPr lang="zh-TW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TW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dirty="0"/>
              <a:t>把公司的人都加入你在 </a:t>
            </a:r>
            <a:r>
              <a:rPr lang="en-US" altLang="zh-TW" dirty="0"/>
              <a:t>Microsoft Teams </a:t>
            </a:r>
            <a:r>
              <a:rPr lang="zh-TW" altLang="en-US" dirty="0"/>
              <a:t>建立的組織。</a:t>
            </a:r>
          </a:p>
          <a:p>
            <a:pPr lvl="1"/>
            <a:r>
              <a:rPr lang="zh-TW" altLang="en-US" dirty="0"/>
              <a:t>之後每個人可以根據專案、部門，區分不同討論區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邀請其他人加入你在 </a:t>
            </a:r>
            <a:r>
              <a:rPr lang="en-US" altLang="zh-TW" dirty="0"/>
              <a:t>Microsoft Teams </a:t>
            </a:r>
            <a:r>
              <a:rPr lang="zh-TW" altLang="en-US" dirty="0"/>
              <a:t>的組織，可以打開右上方帳號頭像處的選單，在［管理組織］頁面，點擊右上方的［邀請人員］。（要注意，只有組織管理員，才有這個選項。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FF0000"/>
                </a:solidFill>
              </a:rPr>
              <a:t>最快的方法，就是［複製連結］，把這個邀請加入組織的連結，提供給其他人</a:t>
            </a:r>
            <a:r>
              <a:rPr lang="zh-TW" altLang="en-US" dirty="0"/>
              <a:t>。其他人點擊連結，登入自己的微軟帳號，就可以［準備］加入你的組織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45" y="1656384"/>
            <a:ext cx="6645910" cy="465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42966" cy="1320800"/>
          </a:xfrm>
        </p:spPr>
        <p:txBody>
          <a:bodyPr/>
          <a:lstStyle/>
          <a:p>
            <a:r>
              <a:rPr lang="zh-TW" altLang="en-US" dirty="0"/>
              <a:t>被邀請使用者 複製</a:t>
            </a:r>
            <a:r>
              <a:rPr lang="zh-TW" altLang="en-US" dirty="0" smtClean="0"/>
              <a:t>連結之加入團隊申請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" y="1429702"/>
            <a:ext cx="5501640" cy="4208145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52" y="1429702"/>
            <a:ext cx="5662295" cy="3594100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517674" y="3409950"/>
            <a:ext cx="571500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855652" y="5303023"/>
            <a:ext cx="6241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products.office.com/zh-tw/microsoft-teams/download-app</a:t>
            </a:r>
            <a:r>
              <a:rPr lang="zh-TW" altLang="en-US" dirty="0" smtClean="0"/>
              <a:t>　</a:t>
            </a:r>
            <a:endParaRPr lang="zh-TW" altLang="zh-TW" dirty="0"/>
          </a:p>
          <a:p>
            <a:r>
              <a:rPr lang="zh-TW" altLang="zh-TW" dirty="0"/>
              <a:t>在任何裝置上下載</a:t>
            </a:r>
            <a:r>
              <a:rPr lang="en-US" altLang="zh-TW" dirty="0"/>
              <a:t> Microsoft Teams  </a:t>
            </a:r>
            <a:r>
              <a:rPr lang="zh-TW" altLang="zh-TW" dirty="0"/>
              <a:t>（</a:t>
            </a:r>
            <a:r>
              <a:rPr lang="en-US" altLang="zh-TW" dirty="0"/>
              <a:t>Teams_windows_x64.exe</a:t>
            </a:r>
            <a:r>
              <a:rPr lang="zh-TW" altLang="zh-TW" dirty="0" smtClean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67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28139" cy="1320800"/>
          </a:xfrm>
        </p:spPr>
        <p:txBody>
          <a:bodyPr/>
          <a:lstStyle/>
          <a:p>
            <a:r>
              <a:rPr lang="zh-TW" altLang="en-US" dirty="0" smtClean="0"/>
              <a:t>管理端收到被</a:t>
            </a:r>
            <a:r>
              <a:rPr lang="zh-TW" altLang="en-US" dirty="0"/>
              <a:t>邀請</a:t>
            </a:r>
            <a:r>
              <a:rPr lang="zh-TW" altLang="en-US" dirty="0" smtClean="0"/>
              <a:t>使用者提出加入</a:t>
            </a:r>
            <a:r>
              <a:rPr lang="zh-TW" altLang="en-US" dirty="0"/>
              <a:t>團隊</a:t>
            </a:r>
            <a:r>
              <a:rPr lang="zh-TW" altLang="en-US" dirty="0" smtClean="0"/>
              <a:t>申請核准畫面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847850"/>
            <a:ext cx="6123305" cy="4648200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 rotWithShape="1">
          <a:blip r:embed="rId3"/>
          <a:srcRect l="20046" t="8663" r="19903" b="16426"/>
          <a:stretch/>
        </p:blipFill>
        <p:spPr>
          <a:xfrm>
            <a:off x="6543675" y="1847850"/>
            <a:ext cx="5467350" cy="4648200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6153150" y="4105275"/>
            <a:ext cx="571500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3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團隊：建立小組討論區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09701"/>
            <a:ext cx="9914466" cy="4631662"/>
          </a:xfrm>
        </p:spPr>
        <p:txBody>
          <a:bodyPr/>
          <a:lstStyle/>
          <a:p>
            <a:r>
              <a:rPr lang="en-US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Teams </a:t>
            </a:r>
            <a:r>
              <a:rPr lang="zh-TW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本質上是一個工作溝通管理平台。它的核心在［團隊］這個管理頁面</a:t>
            </a:r>
            <a:r>
              <a:rPr lang="zh-TW" alt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i="1" dirty="0" smtClean="0"/>
          </a:p>
          <a:p>
            <a:r>
              <a:rPr lang="zh-TW" altLang="en-US" dirty="0"/>
              <a:t>一個 </a:t>
            </a:r>
            <a:r>
              <a:rPr lang="en-US" altLang="zh-TW" dirty="0"/>
              <a:t>Microsoft Teams </a:t>
            </a:r>
            <a:r>
              <a:rPr lang="zh-TW" altLang="en-US" dirty="0"/>
              <a:t>組織，可以建立多個團隊，讓每個部門小組有自己的討論區。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團隊</a:t>
            </a:r>
            <a:r>
              <a:rPr lang="zh-TW" altLang="en-US" dirty="0"/>
              <a:t>：可以想像成公司內的不同部門、不同合作小組。</a:t>
            </a:r>
          </a:p>
          <a:p>
            <a:pPr lvl="1"/>
            <a:r>
              <a:rPr lang="zh-TW" altLang="en-US" dirty="0"/>
              <a:t>頻道：在某個部門、某個小組下，不同工作需求的聊天室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每個團隊下，可以建立多個頻道。讓部門小組內，可以根據工作需要，區分更精確地討論分流。</a:t>
            </a:r>
            <a:endParaRPr lang="en-US" altLang="zh-TW" dirty="0" smtClean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9"/>
          <a:stretch/>
        </p:blipFill>
        <p:spPr>
          <a:xfrm>
            <a:off x="795266" y="3725532"/>
            <a:ext cx="3019567" cy="3248025"/>
          </a:xfrm>
          <a:prstGeom prst="rect">
            <a:avLst/>
          </a:prstGeom>
        </p:spPr>
      </p:pic>
      <p:sp>
        <p:nvSpPr>
          <p:cNvPr id="6" name="直線圖說文字 3 (加上強調線) 5"/>
          <p:cNvSpPr/>
          <p:nvPr/>
        </p:nvSpPr>
        <p:spPr>
          <a:xfrm>
            <a:off x="4346067" y="4576191"/>
            <a:ext cx="1426464" cy="47548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98300"/>
              <a:gd name="adj8" fmla="val -100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團隊小組</a:t>
            </a:r>
            <a:endParaRPr lang="zh-TW" altLang="en-US" sz="1600" b="1" dirty="0"/>
          </a:p>
        </p:txBody>
      </p:sp>
      <p:sp>
        <p:nvSpPr>
          <p:cNvPr id="7" name="直線圖說文字 3 (加上強調線) 6"/>
          <p:cNvSpPr/>
          <p:nvPr/>
        </p:nvSpPr>
        <p:spPr>
          <a:xfrm>
            <a:off x="4346067" y="5376292"/>
            <a:ext cx="1426464" cy="47548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58236"/>
              <a:gd name="adj8" fmla="val -10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頻道分類</a:t>
            </a:r>
            <a:endParaRPr lang="zh-TW" altLang="en-US" sz="1600" b="1" dirty="0"/>
          </a:p>
        </p:txBody>
      </p:sp>
      <p:sp>
        <p:nvSpPr>
          <p:cNvPr id="8" name="圓角矩形 7"/>
          <p:cNvSpPr/>
          <p:nvPr/>
        </p:nvSpPr>
        <p:spPr>
          <a:xfrm>
            <a:off x="1731644" y="5686425"/>
            <a:ext cx="1030605" cy="9429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1478849" y="5342267"/>
            <a:ext cx="1407225" cy="277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8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建立團隊、建立</a:t>
            </a:r>
            <a:r>
              <a:rPr lang="zh-TW" altLang="en-US" dirty="0"/>
              <a:t>小組討論區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468" t="8519" r="19688" b="16759"/>
          <a:stretch/>
        </p:blipFill>
        <p:spPr>
          <a:xfrm>
            <a:off x="6886575" y="1913829"/>
            <a:ext cx="6781799" cy="4763196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" y="1913829"/>
            <a:ext cx="6645910" cy="4641215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2103119" y="2466974"/>
            <a:ext cx="1821181" cy="17240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493394" y="6271550"/>
            <a:ext cx="1030605" cy="2834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-1" y="2800349"/>
            <a:ext cx="493395" cy="4342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8" idx="2"/>
            <a:endCxn id="7" idx="0"/>
          </p:cNvCxnSpPr>
          <p:nvPr/>
        </p:nvCxnSpPr>
        <p:spPr>
          <a:xfrm>
            <a:off x="246697" y="3234628"/>
            <a:ext cx="762000" cy="30369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7" idx="0"/>
            <a:endCxn id="6" idx="2"/>
          </p:cNvCxnSpPr>
          <p:nvPr/>
        </p:nvCxnSpPr>
        <p:spPr>
          <a:xfrm flipV="1">
            <a:off x="1008697" y="4190999"/>
            <a:ext cx="2005013" cy="20805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8534401" y="4105275"/>
            <a:ext cx="912322" cy="190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9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</TotalTime>
  <Words>828</Words>
  <Application>Microsoft Office PowerPoint</Application>
  <PresentationFormat>寬螢幕</PresentationFormat>
  <Paragraphs>79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9" baseType="lpstr">
      <vt:lpstr>等线</vt:lpstr>
      <vt:lpstr>华文新魏</vt:lpstr>
      <vt:lpstr>汉仪雅酷黑W</vt:lpstr>
      <vt:lpstr>苹方 中等</vt:lpstr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「遠距視訊軟體」使用介紹 使用Microsoft Teams （針對個人免費版說明）</vt:lpstr>
      <vt:lpstr>Microsoft Teams個人免費版功能簡介</vt:lpstr>
      <vt:lpstr>Microsoft Teams如何免費註冊？</vt:lpstr>
      <vt:lpstr>PowerPoint 簡報</vt:lpstr>
      <vt:lpstr>建立組織：邀請公司成員加入</vt:lpstr>
      <vt:lpstr>被邀請使用者 複製連結之加入團隊申請</vt:lpstr>
      <vt:lpstr>管理端收到被邀請使用者提出加入團隊申請核准畫面</vt:lpstr>
      <vt:lpstr>團隊：建立小組討論區</vt:lpstr>
      <vt:lpstr>建立團隊、建立小組討論區</vt:lpstr>
      <vt:lpstr>團隊小組，可以有三種不同的權限設定：</vt:lpstr>
      <vt:lpstr>頻道：小組內的工作分類聊天室</vt:lpstr>
      <vt:lpstr>主持人－發起視訊會議</vt:lpstr>
      <vt:lpstr>PowerPoint 簡報</vt:lpstr>
      <vt:lpstr>PowerPoint 簡報</vt:lpstr>
      <vt:lpstr>各功能說明</vt:lpstr>
      <vt:lpstr>共享畫面</vt:lpstr>
      <vt:lpstr>補充說明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57</cp:revision>
  <dcterms:created xsi:type="dcterms:W3CDTF">2020-04-20T06:48:06Z</dcterms:created>
  <dcterms:modified xsi:type="dcterms:W3CDTF">2020-04-21T01:28:11Z</dcterms:modified>
</cp:coreProperties>
</file>