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60" r:id="rId2"/>
    <p:sldId id="303" r:id="rId3"/>
    <p:sldId id="265" r:id="rId4"/>
    <p:sldId id="305" r:id="rId5"/>
    <p:sldId id="266" r:id="rId6"/>
    <p:sldId id="267" r:id="rId7"/>
    <p:sldId id="274" r:id="rId8"/>
    <p:sldId id="271" r:id="rId9"/>
    <p:sldId id="269" r:id="rId10"/>
    <p:sldId id="256" r:id="rId11"/>
    <p:sldId id="257" r:id="rId12"/>
    <p:sldId id="258" r:id="rId13"/>
    <p:sldId id="298" r:id="rId14"/>
    <p:sldId id="259" r:id="rId15"/>
    <p:sldId id="302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332FB-5567-425C-B5FF-53A611C8F47B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FE8FB-44B7-4979-BC40-CB99ABB4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83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5003-A3D2-4BEA-9B00-D600689E5BCB}" type="slidenum">
              <a:rPr lang="en-US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5988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5003-A3D2-4BEA-9B00-D600689E5BCB}" type="slidenum">
              <a:rPr lang="en-US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8457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9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23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97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40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90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39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46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22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2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52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4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52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58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0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59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0CA6-D676-401D-B9B1-BD72BDA2A88F}" type="datetimeFigureOut">
              <a:rPr lang="zh-TW" altLang="en-US" smtClean="0"/>
              <a:t>2020/4/23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B3429B-3AC7-4AF4-BEF5-68B1EF0D8A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1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.cyberlink.com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.cyberlink.com/user/signup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7515" y="1058037"/>
            <a:ext cx="9375185" cy="128089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遠距視訊</a:t>
            </a:r>
            <a:r>
              <a:rPr lang="zh-TW" altLang="en-US" sz="7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軟體使用介紹</a:t>
            </a:r>
            <a:endParaRPr lang="zh-TW" altLang="en-US" sz="7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4819" y="3356765"/>
            <a:ext cx="7981346" cy="1940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圖書資訊處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學習科技組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9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058060" y="124679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88282" y="133166"/>
            <a:ext cx="8234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距視訊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軟體使用介紹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-LINE</a:t>
            </a:r>
            <a:endParaRPr lang="zh-TW" altLang="en-US" sz="4800" b="1" dirty="0"/>
          </a:p>
        </p:txBody>
      </p:sp>
      <p:sp>
        <p:nvSpPr>
          <p:cNvPr id="6" name="矩形 5"/>
          <p:cNvSpPr/>
          <p:nvPr/>
        </p:nvSpPr>
        <p:spPr>
          <a:xfrm>
            <a:off x="1085849" y="1787182"/>
            <a:ext cx="101917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視訊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通話最多支援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人同時在線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可顯示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與會者的大頭照或視訊畫面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手機版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螢幕用戶需要更新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電腦版至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5.23.0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版本以上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，觀看分享螢幕的用戶也要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更新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43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5198" y="514350"/>
            <a:ext cx="10075251" cy="63436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視訊者需要：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任一人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撥打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視訊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通話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撥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通出現視訊畫面後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要分享螢幕畫面端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再點選</a:t>
            </a:r>
            <a:r>
              <a:rPr lang="zh-TW" altLang="en-US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分享螢幕畫面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按鍵</a:t>
            </a:r>
            <a:endParaRPr lang="zh-TW" altLang="en-US" sz="4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15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3732" y="241644"/>
            <a:ext cx="7096858" cy="150949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點選群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組右下方的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攝影機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圖示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進行群組視訊通話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6" y="1885949"/>
            <a:ext cx="4352925" cy="4674620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9393115" y="4378570"/>
            <a:ext cx="2573215" cy="218199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個圖示功能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語音會議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視訊會議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直播會議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8023714" y="5073162"/>
            <a:ext cx="1369403" cy="120454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5035" y="279745"/>
            <a:ext cx="7025053" cy="1509490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群組視訊畫面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左下角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按鍵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進行螢幕畫面分享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2" y="2414954"/>
            <a:ext cx="4572000" cy="4374259"/>
          </a:xfrm>
        </p:spPr>
      </p:pic>
      <p:sp>
        <p:nvSpPr>
          <p:cNvPr id="5" name="矩形 4"/>
          <p:cNvSpPr/>
          <p:nvPr/>
        </p:nvSpPr>
        <p:spPr>
          <a:xfrm>
            <a:off x="3622430" y="5978769"/>
            <a:ext cx="904570" cy="879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4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96711" y="298794"/>
            <a:ext cx="6181799" cy="145966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，其他人可見分享之螢幕畫面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80" y="2221521"/>
            <a:ext cx="4730260" cy="4516677"/>
          </a:xfrm>
        </p:spPr>
      </p:pic>
      <p:sp>
        <p:nvSpPr>
          <p:cNvPr id="4" name="矩形 3"/>
          <p:cNvSpPr/>
          <p:nvPr/>
        </p:nvSpPr>
        <p:spPr>
          <a:xfrm>
            <a:off x="5728187" y="5328138"/>
            <a:ext cx="659423" cy="290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1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1437" y="2514600"/>
            <a:ext cx="8915400" cy="1466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感謝您的聆聽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92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3307" y="467487"/>
            <a:ext cx="6344943" cy="961263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遠距視訊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軟體介紹</a:t>
            </a:r>
            <a:endParaRPr lang="zh-TW" altLang="en-US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1029" y="1815052"/>
            <a:ext cx="8879756" cy="41571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sz="4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U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Microsoft Teams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Hangouts Meet</a:t>
            </a:r>
            <a:endParaRPr lang="zh-TW" altLang="en-US" sz="1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2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FB4E468-E580-4A73-8278-3917F65A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79" y="147337"/>
            <a:ext cx="814737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遠距視訊前準備</a:t>
            </a:r>
            <a:r>
              <a:rPr lang="en-US" altLang="zh-TW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/>
            </a:r>
            <a:br>
              <a:rPr lang="en-US" altLang="zh-TW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</a:b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</a:b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  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24CBE96-E37A-42C5-A07B-1A092BDB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169" y="1289431"/>
            <a:ext cx="8471511" cy="524629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準備平台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任選其一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筆記型電腦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主導視訊端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建議準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智慧型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(Android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OS)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平板電腦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個人電腦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附耳機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、麥克風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、視訊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攝影機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F1457E3-CC3D-4B37-B072-C075456F0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05" y="5018193"/>
            <a:ext cx="1432765" cy="1574467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F5FF8EB-CCE6-474E-BD0F-8CA20930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5D0-C294-4E3D-9773-B8E6E5E63F8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BDC9F27-B2C8-4096-9ECE-83C2BE692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75" y="5218251"/>
            <a:ext cx="1552061" cy="13328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9DC1866-C598-4F72-9698-06C1D5372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24" y="4387479"/>
            <a:ext cx="2286000" cy="2286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12" y="5119736"/>
            <a:ext cx="1529861" cy="1529861"/>
          </a:xfrm>
          <a:prstGeom prst="rect">
            <a:avLst/>
          </a:prstGeom>
          <a:effectLst>
            <a:glow>
              <a:schemeClr val="bg1"/>
            </a:glow>
            <a:outerShdw dist="50800" sx="1000" sy="1000" algn="ctr" rotWithShape="0">
              <a:srgbClr val="000000">
                <a:alpha val="0"/>
              </a:srgbClr>
            </a:outerShdw>
            <a:reflection stA="0" endPos="0" dir="5400000" sy="-100000" algn="bl" rotWithShape="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1DC3E76-3A21-4240-997D-FB5BB3A7B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01" b="95534" l="4000" r="96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61" y="1547446"/>
            <a:ext cx="3329553" cy="23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714278" y="196344"/>
            <a:ext cx="10515600" cy="794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遠距視訊軟體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使用介紹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-U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zh-TW" altLang="en-US" sz="4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31984" y="1186230"/>
            <a:ext cx="9768253" cy="54959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視訊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會議是居家辦公或分區辦公可使用的溝通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會議是訊連科技公司開發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遠距視訊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於防疫期間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提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供國內各大專校院免費申請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Basic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進行遠距教學或會議使用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使用期限至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日止</a:t>
            </a:r>
            <a:endParaRPr lang="zh-TW" altLang="ja-JP" sz="32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91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714278" y="196344"/>
            <a:ext cx="10515600" cy="794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遠距視訊軟體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使用介紹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-U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zh-TW" altLang="en-US" sz="4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5811" y="1352550"/>
            <a:ext cx="11425664" cy="13906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ja-JP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安裝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上課軟體或</a:t>
            </a:r>
            <a:r>
              <a:rPr lang="zh-TW" altLang="ja-JP" sz="36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App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>
              <a:buNone/>
            </a:pP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  連結</a:t>
            </a:r>
            <a:r>
              <a:rPr lang="zh-TW" altLang="en-US" sz="3000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訊連科技</a:t>
            </a:r>
            <a:r>
              <a:rPr lang="zh-TW" altLang="ja-JP" sz="3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的</a:t>
            </a:r>
            <a:r>
              <a:rPr lang="zh-TW" altLang="ja-JP" sz="3000" b="1" dirty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官方</a:t>
            </a:r>
            <a:r>
              <a:rPr lang="zh-TW" altLang="ja-JP" sz="3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網站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 </a:t>
            </a:r>
            <a:r>
              <a:rPr lang="en-US" altLang="zh-TW" b="1" dirty="0" err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/>
                <a:hlinkClick r:id="rId3"/>
              </a:rPr>
              <a:t>ht</a:t>
            </a:r>
            <a:r>
              <a:rPr lang="zh-TW" altLang="ja-JP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/>
                <a:hlinkClick r:id="rId3"/>
              </a:rPr>
              <a:t>tps</a:t>
            </a:r>
            <a:r>
              <a:rPr lang="zh-TW" altLang="ja-JP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/>
                <a:hlinkClick r:id="rId3"/>
              </a:rPr>
              <a:t>://u.cyberlink.com/download</a:t>
            </a:r>
            <a:r>
              <a:rPr 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 </a:t>
            </a:r>
            <a:endParaRPr lang="zh-TW" altLang="ja-JP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1" y="2919634"/>
            <a:ext cx="6803012" cy="3631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61" y="2919634"/>
            <a:ext cx="2103098" cy="3740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444036" y="5648325"/>
            <a:ext cx="2019300" cy="323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14851" y="5648325"/>
            <a:ext cx="2300286" cy="342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FD4D2D-28E9-49D4-AC9A-3F1B5CDC748F}"/>
              </a:ext>
            </a:extLst>
          </p:cNvPr>
          <p:cNvSpPr txBox="1"/>
          <p:nvPr/>
        </p:nvSpPr>
        <p:spPr>
          <a:xfrm>
            <a:off x="2444036" y="5981163"/>
            <a:ext cx="20193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電腦使用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FD4D2D-28E9-49D4-AC9A-3F1B5CDC748F}"/>
              </a:ext>
            </a:extLst>
          </p:cNvPr>
          <p:cNvSpPr txBox="1"/>
          <p:nvPr/>
        </p:nvSpPr>
        <p:spPr>
          <a:xfrm>
            <a:off x="4514851" y="5981163"/>
            <a:ext cx="2300285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平板電腦或手機使用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1F649F7-BDD7-488F-A5A4-6E88BBC6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16" y="14733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會議人員</a:t>
            </a:r>
            <a:r>
              <a:rPr lang="en-US" altLang="zh-TW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24</a:t>
            </a:r>
            <a:r>
              <a:rPr lang="zh-TW" altLang="en-US" sz="5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人</a:t>
            </a:r>
            <a:r>
              <a:rPr lang="zh-TW" altLang="en-US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以下獲取</a:t>
            </a:r>
            <a:r>
              <a:rPr lang="zh-TW" altLang="en-US" sz="5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帳密方式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ADFC856-E71D-4A5B-B9F4-01115B223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060" y="1281574"/>
            <a:ext cx="5354639" cy="534473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以下會議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方式：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請召開會議者先行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至官網，申請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Basic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授權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，時間到自行斷線，斷線後如還須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，需再次登入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官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網：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://u.cyberlink.com/user/signup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召開會議者請務必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告知課務組，以便納管帳號。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43B632F-C0EB-4A44-A720-9B19B3C6D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21" y="1355062"/>
            <a:ext cx="5116053" cy="5051425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6AA58B5-5C01-43A1-B6C4-F205CD30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5D0-C294-4E3D-9773-B8E6E5E63F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9C9D466-867D-44E5-98A2-CC5B96EB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04" y="441189"/>
            <a:ext cx="9544050" cy="90420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會議人員</a:t>
            </a:r>
            <a:r>
              <a:rPr lang="en-US" altLang="zh-TW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24</a:t>
            </a:r>
            <a:r>
              <a:rPr lang="zh-TW" altLang="en-US" sz="5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人</a:t>
            </a:r>
            <a:r>
              <a:rPr lang="zh-TW" altLang="en-US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以上獲取</a:t>
            </a:r>
            <a:r>
              <a:rPr lang="zh-TW" altLang="en-US" sz="5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帳密</a:t>
            </a:r>
            <a:r>
              <a:rPr lang="zh-TW" altLang="en-US" sz="5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方式</a:t>
            </a:r>
            <a:endParaRPr lang="zh-TW" altLang="en-US" sz="5300" b="1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33F7892-3142-439A-9098-D97DC9CC3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03" y="1548179"/>
            <a:ext cx="5580186" cy="4800600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召開會議者向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課務組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索取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會議室帳號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endParaRPr lang="en-US" altLang="zh-TW" sz="32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依據會議時間至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指定會議室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、開會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舉例：會議召開地點為行政大樓第一會議室，請索取該會議室之帳號、密碼登入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人同時上線參與會議，</a:t>
            </a:r>
            <a:r>
              <a:rPr lang="zh-TW" altLang="en-US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無使用時間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endParaRPr lang="en-US" altLang="zh-TW" sz="32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0064DFE-9EDA-4666-A413-58E4AA716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9" y="2171700"/>
            <a:ext cx="5181600" cy="3200400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1D494E0-C8BB-4C58-AA3E-7A477957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5D0-C294-4E3D-9773-B8E6E5E63F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9BD55B3-BC08-4B4C-BAE5-3E6364C564E3}"/>
              </a:ext>
            </a:extLst>
          </p:cNvPr>
          <p:cNvSpPr txBox="1"/>
          <p:nvPr/>
        </p:nvSpPr>
        <p:spPr>
          <a:xfrm>
            <a:off x="3402723" y="121410"/>
            <a:ext cx="485022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U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C05F4DD-F034-4D1F-A945-6FCAC784F3B6}"/>
              </a:ext>
            </a:extLst>
          </p:cNvPr>
          <p:cNvSpPr txBox="1"/>
          <p:nvPr/>
        </p:nvSpPr>
        <p:spPr>
          <a:xfrm>
            <a:off x="1051569" y="979468"/>
            <a:ext cx="1015862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登錯教室，或在錯誤時間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事先和參與會議者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約定並給予</a:t>
            </a:r>
            <a:r>
              <a:rPr lang="en-US" altLang="zh-TW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或連結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以便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參與者加入會議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2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預約連結或</a:t>
            </a:r>
            <a:r>
              <a:rPr lang="en-US" altLang="zh-TW" sz="32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再登入教室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的帳密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用帳號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密碼登入時，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結束時要記得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用連結或</a:t>
            </a:r>
            <a:r>
              <a:rPr lang="en-US" altLang="zh-TW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登入則不用按登出</a:t>
            </a:r>
            <a:r>
              <a:rPr lang="en-US" altLang="zh-TW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6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529" y="1235819"/>
            <a:ext cx="1089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參與會議者找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安靜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環境連結打開視訊軟體，登入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，以便會議主持者辨識參與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endParaRPr lang="en-US" altLang="zh-TW" sz="32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參與會議者登入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打開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攝影機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關掉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麥克風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，會議主持者傳喚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時再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打開麥克風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，發言完馬上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關閉麥克風</a:t>
            </a:r>
            <a:endParaRPr lang="en-US" altLang="zh-TW" sz="3200" b="1" u="sng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參與會議者發言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，畫面會自動帶出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建議參與會議者使用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平板或筆電，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手機螢幕太小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，易過熱</a:t>
            </a:r>
            <a:endParaRPr lang="en-US" altLang="zh-TW" sz="32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參與會議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筆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電，也可分享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畫面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，做雙向報告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9BD55B3-BC08-4B4C-BAE5-3E6364C564E3}"/>
              </a:ext>
            </a:extLst>
          </p:cNvPr>
          <p:cNvSpPr txBox="1"/>
          <p:nvPr/>
        </p:nvSpPr>
        <p:spPr>
          <a:xfrm>
            <a:off x="3385139" y="253295"/>
            <a:ext cx="485022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U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3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449</TotalTime>
  <Words>629</Words>
  <Application>Microsoft Office PowerPoint</Application>
  <PresentationFormat>寬螢幕</PresentationFormat>
  <Paragraphs>73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游ゴシック</vt:lpstr>
      <vt:lpstr>微軟正黑體</vt:lpstr>
      <vt:lpstr>新細明體</vt:lpstr>
      <vt:lpstr>新細明體</vt:lpstr>
      <vt:lpstr>標楷體</vt:lpstr>
      <vt:lpstr>Arial</vt:lpstr>
      <vt:lpstr>Calibri</vt:lpstr>
      <vt:lpstr>Segoe UI Light</vt:lpstr>
      <vt:lpstr>Segoe UI Semibold</vt:lpstr>
      <vt:lpstr>Trebuchet MS</vt:lpstr>
      <vt:lpstr>Wingdings</vt:lpstr>
      <vt:lpstr>Wingdings 3</vt:lpstr>
      <vt:lpstr>多面向</vt:lpstr>
      <vt:lpstr>遠距視訊軟體使用介紹</vt:lpstr>
      <vt:lpstr>遠距視訊軟體介紹</vt:lpstr>
      <vt:lpstr>遠距視訊前準備    </vt:lpstr>
      <vt:lpstr>PowerPoint 簡報</vt:lpstr>
      <vt:lpstr>PowerPoint 簡報</vt:lpstr>
      <vt:lpstr>會議人員24人以下獲取帳密方式</vt:lpstr>
      <vt:lpstr>會議人員24人以上獲取帳密方式</vt:lpstr>
      <vt:lpstr>PowerPoint 簡報</vt:lpstr>
      <vt:lpstr>PowerPoint 簡報</vt:lpstr>
      <vt:lpstr>PowerPoint 簡報</vt:lpstr>
      <vt:lpstr>PowerPoint 簡報</vt:lpstr>
      <vt:lpstr>點選群組右下方的攝影機 圖示進行群組視訊通話</vt:lpstr>
      <vt:lpstr>點選群組視訊畫面左下角 按鍵進行螢幕畫面分享</vt:lpstr>
      <vt:lpstr>點選分享，其他人可見分享之螢幕畫面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「分享螢幕畫面」功能，視訊通話，最多支援 200 人同時在線</dc:title>
  <dc:creator>Windows 使用者</dc:creator>
  <cp:lastModifiedBy>Windows 使用者</cp:lastModifiedBy>
  <cp:revision>92</cp:revision>
  <dcterms:created xsi:type="dcterms:W3CDTF">2020-04-13T06:45:38Z</dcterms:created>
  <dcterms:modified xsi:type="dcterms:W3CDTF">2020-04-22T19:54:28Z</dcterms:modified>
</cp:coreProperties>
</file>