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大標題文字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93" name="內文層級一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2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大標題文字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111" name="內文層級一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0" name="內文層級一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大標題文字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29" name="內文層級一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3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大標題文字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154" name="內文層級一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5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5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大標題文字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內文層級一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21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30" name="內文層級一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9" name="內文層級一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8" name="內文層級一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73" name="內文層級一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83" name="图片占位符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內文層級一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s://youtu.be/ILlYCqPxPS4" TargetMode="External"/><Relationship Id="rId4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文本框 4"/>
          <p:cNvSpPr txBox="1"/>
          <p:nvPr/>
        </p:nvSpPr>
        <p:spPr>
          <a:xfrm>
            <a:off x="5267907" y="1900612"/>
            <a:ext cx="225976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2021</a:t>
            </a:r>
          </a:p>
        </p:txBody>
      </p:sp>
      <p:sp>
        <p:nvSpPr>
          <p:cNvPr id="176" name="椭圆 5"/>
          <p:cNvSpPr/>
          <p:nvPr/>
        </p:nvSpPr>
        <p:spPr>
          <a:xfrm>
            <a:off x="6169969" y="5831435"/>
            <a:ext cx="733765" cy="7337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40404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</a:p>
        </p:txBody>
      </p:sp>
      <p:sp>
        <p:nvSpPr>
          <p:cNvPr id="177" name="Freeform 13"/>
          <p:cNvSpPr/>
          <p:nvPr/>
        </p:nvSpPr>
        <p:spPr>
          <a:xfrm>
            <a:off x="6296628" y="6053487"/>
            <a:ext cx="465500" cy="322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434"/>
                </a:moveTo>
                <a:cubicBezTo>
                  <a:pt x="21600" y="1350"/>
                  <a:pt x="21600" y="1350"/>
                  <a:pt x="21600" y="1266"/>
                </a:cubicBezTo>
                <a:cubicBezTo>
                  <a:pt x="21600" y="1266"/>
                  <a:pt x="21541" y="1181"/>
                  <a:pt x="21541" y="1097"/>
                </a:cubicBezTo>
                <a:cubicBezTo>
                  <a:pt x="21541" y="1097"/>
                  <a:pt x="21541" y="1012"/>
                  <a:pt x="21541" y="1012"/>
                </a:cubicBezTo>
                <a:cubicBezTo>
                  <a:pt x="21541" y="928"/>
                  <a:pt x="21483" y="928"/>
                  <a:pt x="21483" y="844"/>
                </a:cubicBezTo>
                <a:cubicBezTo>
                  <a:pt x="21483" y="844"/>
                  <a:pt x="21483" y="759"/>
                  <a:pt x="21424" y="759"/>
                </a:cubicBezTo>
                <a:cubicBezTo>
                  <a:pt x="21424" y="675"/>
                  <a:pt x="21424" y="675"/>
                  <a:pt x="21366" y="591"/>
                </a:cubicBezTo>
                <a:cubicBezTo>
                  <a:pt x="21366" y="591"/>
                  <a:pt x="21366" y="591"/>
                  <a:pt x="21307" y="506"/>
                </a:cubicBezTo>
                <a:cubicBezTo>
                  <a:pt x="21307" y="506"/>
                  <a:pt x="21249" y="422"/>
                  <a:pt x="21249" y="422"/>
                </a:cubicBezTo>
                <a:cubicBezTo>
                  <a:pt x="21249" y="338"/>
                  <a:pt x="21190" y="338"/>
                  <a:pt x="21190" y="338"/>
                </a:cubicBezTo>
                <a:cubicBezTo>
                  <a:pt x="21132" y="253"/>
                  <a:pt x="21132" y="253"/>
                  <a:pt x="21073" y="253"/>
                </a:cubicBezTo>
                <a:cubicBezTo>
                  <a:pt x="21073" y="253"/>
                  <a:pt x="21015" y="169"/>
                  <a:pt x="21015" y="169"/>
                </a:cubicBezTo>
                <a:cubicBezTo>
                  <a:pt x="21015" y="169"/>
                  <a:pt x="21015" y="169"/>
                  <a:pt x="21015" y="169"/>
                </a:cubicBezTo>
                <a:cubicBezTo>
                  <a:pt x="20956" y="169"/>
                  <a:pt x="20898" y="169"/>
                  <a:pt x="20898" y="84"/>
                </a:cubicBezTo>
                <a:cubicBezTo>
                  <a:pt x="20839" y="84"/>
                  <a:pt x="20839" y="84"/>
                  <a:pt x="20839" y="84"/>
                </a:cubicBezTo>
                <a:cubicBezTo>
                  <a:pt x="20780" y="84"/>
                  <a:pt x="20722" y="84"/>
                  <a:pt x="20722" y="84"/>
                </a:cubicBezTo>
                <a:cubicBezTo>
                  <a:pt x="20663" y="84"/>
                  <a:pt x="20605" y="0"/>
                  <a:pt x="20605" y="0"/>
                </a:cubicBezTo>
                <a:cubicBezTo>
                  <a:pt x="20605" y="0"/>
                  <a:pt x="20605" y="0"/>
                  <a:pt x="20546" y="0"/>
                </a:cubicBezTo>
                <a:cubicBezTo>
                  <a:pt x="20546" y="0"/>
                  <a:pt x="20546" y="0"/>
                  <a:pt x="20546" y="0"/>
                </a:cubicBezTo>
                <a:cubicBezTo>
                  <a:pt x="13990" y="0"/>
                  <a:pt x="13990" y="0"/>
                  <a:pt x="13990" y="0"/>
                </a:cubicBezTo>
                <a:cubicBezTo>
                  <a:pt x="13990" y="0"/>
                  <a:pt x="13990" y="0"/>
                  <a:pt x="13990" y="0"/>
                </a:cubicBezTo>
                <a:cubicBezTo>
                  <a:pt x="13932" y="0"/>
                  <a:pt x="13932" y="84"/>
                  <a:pt x="13873" y="84"/>
                </a:cubicBezTo>
                <a:cubicBezTo>
                  <a:pt x="13873" y="84"/>
                  <a:pt x="13815" y="84"/>
                  <a:pt x="13815" y="84"/>
                </a:cubicBezTo>
                <a:cubicBezTo>
                  <a:pt x="13756" y="84"/>
                  <a:pt x="13756" y="84"/>
                  <a:pt x="13698" y="84"/>
                </a:cubicBezTo>
                <a:cubicBezTo>
                  <a:pt x="13698" y="84"/>
                  <a:pt x="13639" y="84"/>
                  <a:pt x="13580" y="169"/>
                </a:cubicBezTo>
                <a:cubicBezTo>
                  <a:pt x="13580" y="169"/>
                  <a:pt x="13522" y="169"/>
                  <a:pt x="13522" y="169"/>
                </a:cubicBezTo>
                <a:cubicBezTo>
                  <a:pt x="13463" y="253"/>
                  <a:pt x="13463" y="253"/>
                  <a:pt x="13405" y="253"/>
                </a:cubicBezTo>
                <a:cubicBezTo>
                  <a:pt x="13405" y="253"/>
                  <a:pt x="13405" y="338"/>
                  <a:pt x="13346" y="338"/>
                </a:cubicBezTo>
                <a:cubicBezTo>
                  <a:pt x="13346" y="338"/>
                  <a:pt x="13288" y="422"/>
                  <a:pt x="13288" y="422"/>
                </a:cubicBezTo>
                <a:cubicBezTo>
                  <a:pt x="13229" y="506"/>
                  <a:pt x="13229" y="506"/>
                  <a:pt x="13229" y="506"/>
                </a:cubicBezTo>
                <a:cubicBezTo>
                  <a:pt x="13171" y="591"/>
                  <a:pt x="13171" y="591"/>
                  <a:pt x="13112" y="675"/>
                </a:cubicBezTo>
                <a:cubicBezTo>
                  <a:pt x="13112" y="675"/>
                  <a:pt x="13112" y="675"/>
                  <a:pt x="13112" y="759"/>
                </a:cubicBezTo>
                <a:cubicBezTo>
                  <a:pt x="13054" y="759"/>
                  <a:pt x="13054" y="844"/>
                  <a:pt x="13054" y="844"/>
                </a:cubicBezTo>
                <a:cubicBezTo>
                  <a:pt x="13054" y="844"/>
                  <a:pt x="13054" y="844"/>
                  <a:pt x="13054" y="844"/>
                </a:cubicBezTo>
                <a:cubicBezTo>
                  <a:pt x="11356" y="5738"/>
                  <a:pt x="11356" y="5738"/>
                  <a:pt x="11356" y="5738"/>
                </a:cubicBezTo>
                <a:cubicBezTo>
                  <a:pt x="11356" y="5738"/>
                  <a:pt x="11356" y="5738"/>
                  <a:pt x="11356" y="5738"/>
                </a:cubicBezTo>
                <a:cubicBezTo>
                  <a:pt x="9483" y="11137"/>
                  <a:pt x="9483" y="11137"/>
                  <a:pt x="9483" y="11137"/>
                </a:cubicBezTo>
                <a:cubicBezTo>
                  <a:pt x="7493" y="16791"/>
                  <a:pt x="7493" y="16791"/>
                  <a:pt x="7493" y="16791"/>
                </a:cubicBezTo>
                <a:cubicBezTo>
                  <a:pt x="2693" y="3038"/>
                  <a:pt x="2693" y="3038"/>
                  <a:pt x="2693" y="3038"/>
                </a:cubicBezTo>
                <a:cubicBezTo>
                  <a:pt x="6966" y="3038"/>
                  <a:pt x="6966" y="3038"/>
                  <a:pt x="6966" y="3038"/>
                </a:cubicBezTo>
                <a:cubicBezTo>
                  <a:pt x="9366" y="9788"/>
                  <a:pt x="9366" y="9788"/>
                  <a:pt x="9366" y="9788"/>
                </a:cubicBezTo>
                <a:cubicBezTo>
                  <a:pt x="10478" y="6497"/>
                  <a:pt x="10478" y="6497"/>
                  <a:pt x="10478" y="6497"/>
                </a:cubicBezTo>
                <a:cubicBezTo>
                  <a:pt x="8546" y="844"/>
                  <a:pt x="8546" y="844"/>
                  <a:pt x="8546" y="844"/>
                </a:cubicBezTo>
                <a:cubicBezTo>
                  <a:pt x="8546" y="844"/>
                  <a:pt x="8546" y="844"/>
                  <a:pt x="8546" y="844"/>
                </a:cubicBezTo>
                <a:cubicBezTo>
                  <a:pt x="8546" y="844"/>
                  <a:pt x="8546" y="844"/>
                  <a:pt x="8546" y="844"/>
                </a:cubicBezTo>
                <a:cubicBezTo>
                  <a:pt x="8546" y="844"/>
                  <a:pt x="8488" y="759"/>
                  <a:pt x="8488" y="759"/>
                </a:cubicBezTo>
                <a:cubicBezTo>
                  <a:pt x="8488" y="675"/>
                  <a:pt x="8488" y="675"/>
                  <a:pt x="8429" y="675"/>
                </a:cubicBezTo>
                <a:cubicBezTo>
                  <a:pt x="8429" y="591"/>
                  <a:pt x="8371" y="591"/>
                  <a:pt x="8371" y="506"/>
                </a:cubicBezTo>
                <a:cubicBezTo>
                  <a:pt x="8371" y="506"/>
                  <a:pt x="8371" y="506"/>
                  <a:pt x="8312" y="422"/>
                </a:cubicBezTo>
                <a:cubicBezTo>
                  <a:pt x="8312" y="422"/>
                  <a:pt x="8254" y="338"/>
                  <a:pt x="8195" y="338"/>
                </a:cubicBezTo>
                <a:cubicBezTo>
                  <a:pt x="8195" y="338"/>
                  <a:pt x="8195" y="253"/>
                  <a:pt x="8195" y="253"/>
                </a:cubicBezTo>
                <a:cubicBezTo>
                  <a:pt x="8137" y="253"/>
                  <a:pt x="8078" y="169"/>
                  <a:pt x="8078" y="169"/>
                </a:cubicBezTo>
                <a:cubicBezTo>
                  <a:pt x="8020" y="169"/>
                  <a:pt x="8020" y="169"/>
                  <a:pt x="7961" y="169"/>
                </a:cubicBezTo>
                <a:cubicBezTo>
                  <a:pt x="7961" y="84"/>
                  <a:pt x="7902" y="84"/>
                  <a:pt x="7902" y="84"/>
                </a:cubicBezTo>
                <a:cubicBezTo>
                  <a:pt x="7844" y="84"/>
                  <a:pt x="7844" y="84"/>
                  <a:pt x="7785" y="84"/>
                </a:cubicBezTo>
                <a:cubicBezTo>
                  <a:pt x="7727" y="84"/>
                  <a:pt x="7727" y="84"/>
                  <a:pt x="7668" y="84"/>
                </a:cubicBezTo>
                <a:cubicBezTo>
                  <a:pt x="7668" y="0"/>
                  <a:pt x="7668" y="0"/>
                  <a:pt x="7610" y="0"/>
                </a:cubicBezTo>
                <a:cubicBezTo>
                  <a:pt x="7610" y="0"/>
                  <a:pt x="7610" y="0"/>
                  <a:pt x="7610" y="0"/>
                </a:cubicBezTo>
                <a:cubicBezTo>
                  <a:pt x="995" y="0"/>
                  <a:pt x="995" y="0"/>
                  <a:pt x="995" y="0"/>
                </a:cubicBezTo>
                <a:cubicBezTo>
                  <a:pt x="995" y="0"/>
                  <a:pt x="995" y="0"/>
                  <a:pt x="995" y="0"/>
                </a:cubicBezTo>
                <a:cubicBezTo>
                  <a:pt x="995" y="0"/>
                  <a:pt x="995" y="0"/>
                  <a:pt x="995" y="0"/>
                </a:cubicBezTo>
                <a:cubicBezTo>
                  <a:pt x="937" y="0"/>
                  <a:pt x="937" y="84"/>
                  <a:pt x="878" y="84"/>
                </a:cubicBezTo>
                <a:cubicBezTo>
                  <a:pt x="878" y="84"/>
                  <a:pt x="820" y="84"/>
                  <a:pt x="761" y="84"/>
                </a:cubicBezTo>
                <a:cubicBezTo>
                  <a:pt x="761" y="84"/>
                  <a:pt x="702" y="84"/>
                  <a:pt x="702" y="84"/>
                </a:cubicBezTo>
                <a:cubicBezTo>
                  <a:pt x="644" y="169"/>
                  <a:pt x="644" y="169"/>
                  <a:pt x="585" y="169"/>
                </a:cubicBezTo>
                <a:cubicBezTo>
                  <a:pt x="585" y="169"/>
                  <a:pt x="585" y="169"/>
                  <a:pt x="585" y="169"/>
                </a:cubicBezTo>
                <a:cubicBezTo>
                  <a:pt x="527" y="169"/>
                  <a:pt x="527" y="253"/>
                  <a:pt x="527" y="253"/>
                </a:cubicBezTo>
                <a:cubicBezTo>
                  <a:pt x="468" y="253"/>
                  <a:pt x="468" y="253"/>
                  <a:pt x="410" y="338"/>
                </a:cubicBezTo>
                <a:cubicBezTo>
                  <a:pt x="410" y="338"/>
                  <a:pt x="351" y="422"/>
                  <a:pt x="351" y="422"/>
                </a:cubicBezTo>
                <a:cubicBezTo>
                  <a:pt x="293" y="422"/>
                  <a:pt x="293" y="506"/>
                  <a:pt x="293" y="506"/>
                </a:cubicBezTo>
                <a:cubicBezTo>
                  <a:pt x="234" y="506"/>
                  <a:pt x="234" y="591"/>
                  <a:pt x="176" y="591"/>
                </a:cubicBezTo>
                <a:cubicBezTo>
                  <a:pt x="176" y="675"/>
                  <a:pt x="176" y="675"/>
                  <a:pt x="176" y="759"/>
                </a:cubicBezTo>
                <a:cubicBezTo>
                  <a:pt x="117" y="759"/>
                  <a:pt x="117" y="844"/>
                  <a:pt x="117" y="844"/>
                </a:cubicBezTo>
                <a:cubicBezTo>
                  <a:pt x="59" y="928"/>
                  <a:pt x="59" y="928"/>
                  <a:pt x="59" y="1012"/>
                </a:cubicBezTo>
                <a:cubicBezTo>
                  <a:pt x="59" y="1012"/>
                  <a:pt x="59" y="1097"/>
                  <a:pt x="59" y="1097"/>
                </a:cubicBezTo>
                <a:cubicBezTo>
                  <a:pt x="0" y="1181"/>
                  <a:pt x="0" y="1266"/>
                  <a:pt x="0" y="1266"/>
                </a:cubicBezTo>
                <a:cubicBezTo>
                  <a:pt x="0" y="1350"/>
                  <a:pt x="0" y="1350"/>
                  <a:pt x="0" y="1434"/>
                </a:cubicBezTo>
                <a:cubicBezTo>
                  <a:pt x="0" y="1434"/>
                  <a:pt x="0" y="1519"/>
                  <a:pt x="0" y="1519"/>
                </a:cubicBezTo>
                <a:cubicBezTo>
                  <a:pt x="0" y="1519"/>
                  <a:pt x="0" y="1519"/>
                  <a:pt x="0" y="1603"/>
                </a:cubicBezTo>
                <a:cubicBezTo>
                  <a:pt x="0" y="1603"/>
                  <a:pt x="0" y="1688"/>
                  <a:pt x="0" y="1688"/>
                </a:cubicBezTo>
                <a:cubicBezTo>
                  <a:pt x="0" y="1772"/>
                  <a:pt x="0" y="1772"/>
                  <a:pt x="0" y="1856"/>
                </a:cubicBezTo>
                <a:cubicBezTo>
                  <a:pt x="0" y="1941"/>
                  <a:pt x="59" y="1941"/>
                  <a:pt x="59" y="2025"/>
                </a:cubicBezTo>
                <a:cubicBezTo>
                  <a:pt x="59" y="2025"/>
                  <a:pt x="59" y="2109"/>
                  <a:pt x="117" y="2109"/>
                </a:cubicBezTo>
                <a:cubicBezTo>
                  <a:pt x="117" y="2194"/>
                  <a:pt x="117" y="2194"/>
                  <a:pt x="117" y="2194"/>
                </a:cubicBezTo>
                <a:cubicBezTo>
                  <a:pt x="117" y="2194"/>
                  <a:pt x="117" y="2194"/>
                  <a:pt x="117" y="2194"/>
                </a:cubicBezTo>
                <a:cubicBezTo>
                  <a:pt x="6556" y="20672"/>
                  <a:pt x="6556" y="20672"/>
                  <a:pt x="6556" y="20672"/>
                </a:cubicBezTo>
                <a:cubicBezTo>
                  <a:pt x="6615" y="21009"/>
                  <a:pt x="6790" y="21263"/>
                  <a:pt x="7024" y="21431"/>
                </a:cubicBezTo>
                <a:cubicBezTo>
                  <a:pt x="7083" y="21431"/>
                  <a:pt x="7141" y="21516"/>
                  <a:pt x="7141" y="21516"/>
                </a:cubicBezTo>
                <a:cubicBezTo>
                  <a:pt x="7141" y="21516"/>
                  <a:pt x="7200" y="21516"/>
                  <a:pt x="7200" y="21516"/>
                </a:cubicBezTo>
                <a:cubicBezTo>
                  <a:pt x="7200" y="21516"/>
                  <a:pt x="7259" y="21600"/>
                  <a:pt x="7317" y="21600"/>
                </a:cubicBezTo>
                <a:cubicBezTo>
                  <a:pt x="7376" y="21600"/>
                  <a:pt x="7376" y="21600"/>
                  <a:pt x="7376" y="21600"/>
                </a:cubicBezTo>
                <a:cubicBezTo>
                  <a:pt x="7434" y="21600"/>
                  <a:pt x="7434" y="21600"/>
                  <a:pt x="7493" y="21600"/>
                </a:cubicBezTo>
                <a:cubicBezTo>
                  <a:pt x="7551" y="21600"/>
                  <a:pt x="7551" y="21600"/>
                  <a:pt x="7610" y="21600"/>
                </a:cubicBezTo>
                <a:cubicBezTo>
                  <a:pt x="7610" y="21600"/>
                  <a:pt x="7668" y="21600"/>
                  <a:pt x="7668" y="21600"/>
                </a:cubicBezTo>
                <a:cubicBezTo>
                  <a:pt x="7727" y="21516"/>
                  <a:pt x="7785" y="21516"/>
                  <a:pt x="7785" y="21516"/>
                </a:cubicBezTo>
                <a:cubicBezTo>
                  <a:pt x="7844" y="21516"/>
                  <a:pt x="7844" y="21516"/>
                  <a:pt x="7844" y="21516"/>
                </a:cubicBezTo>
                <a:cubicBezTo>
                  <a:pt x="7902" y="21516"/>
                  <a:pt x="7902" y="21431"/>
                  <a:pt x="7961" y="21431"/>
                </a:cubicBezTo>
                <a:cubicBezTo>
                  <a:pt x="8195" y="21263"/>
                  <a:pt x="8371" y="21009"/>
                  <a:pt x="8429" y="20672"/>
                </a:cubicBezTo>
                <a:cubicBezTo>
                  <a:pt x="10771" y="13922"/>
                  <a:pt x="10771" y="13922"/>
                  <a:pt x="10771" y="13922"/>
                </a:cubicBezTo>
                <a:cubicBezTo>
                  <a:pt x="10771" y="13922"/>
                  <a:pt x="10771" y="13922"/>
                  <a:pt x="10771" y="13922"/>
                </a:cubicBezTo>
                <a:cubicBezTo>
                  <a:pt x="12702" y="8438"/>
                  <a:pt x="12702" y="8438"/>
                  <a:pt x="12702" y="8438"/>
                </a:cubicBezTo>
                <a:cubicBezTo>
                  <a:pt x="12702" y="8438"/>
                  <a:pt x="12702" y="8438"/>
                  <a:pt x="12702" y="8438"/>
                </a:cubicBezTo>
                <a:cubicBezTo>
                  <a:pt x="14576" y="3038"/>
                  <a:pt x="14576" y="3038"/>
                  <a:pt x="14576" y="3038"/>
                </a:cubicBezTo>
                <a:cubicBezTo>
                  <a:pt x="18907" y="3038"/>
                  <a:pt x="18907" y="3038"/>
                  <a:pt x="18907" y="3038"/>
                </a:cubicBezTo>
                <a:cubicBezTo>
                  <a:pt x="14107" y="16791"/>
                  <a:pt x="14107" y="16791"/>
                  <a:pt x="14107" y="16791"/>
                </a:cubicBezTo>
                <a:cubicBezTo>
                  <a:pt x="12234" y="11475"/>
                  <a:pt x="12234" y="11475"/>
                  <a:pt x="12234" y="11475"/>
                </a:cubicBezTo>
                <a:cubicBezTo>
                  <a:pt x="11063" y="14766"/>
                  <a:pt x="11063" y="14766"/>
                  <a:pt x="11063" y="14766"/>
                </a:cubicBezTo>
                <a:cubicBezTo>
                  <a:pt x="13112" y="20672"/>
                  <a:pt x="13112" y="20672"/>
                  <a:pt x="13112" y="20672"/>
                </a:cubicBezTo>
                <a:cubicBezTo>
                  <a:pt x="13229" y="21009"/>
                  <a:pt x="13405" y="21263"/>
                  <a:pt x="13639" y="21431"/>
                </a:cubicBezTo>
                <a:cubicBezTo>
                  <a:pt x="13698" y="21431"/>
                  <a:pt x="13698" y="21516"/>
                  <a:pt x="13756" y="21516"/>
                </a:cubicBezTo>
                <a:cubicBezTo>
                  <a:pt x="13756" y="21516"/>
                  <a:pt x="13756" y="21516"/>
                  <a:pt x="13756" y="21516"/>
                </a:cubicBezTo>
                <a:cubicBezTo>
                  <a:pt x="13815" y="21516"/>
                  <a:pt x="13873" y="21600"/>
                  <a:pt x="13932" y="21600"/>
                </a:cubicBezTo>
                <a:cubicBezTo>
                  <a:pt x="13932" y="21600"/>
                  <a:pt x="13990" y="21600"/>
                  <a:pt x="13990" y="21600"/>
                </a:cubicBezTo>
                <a:cubicBezTo>
                  <a:pt x="14049" y="21600"/>
                  <a:pt x="14049" y="21600"/>
                  <a:pt x="14107" y="21600"/>
                </a:cubicBezTo>
                <a:cubicBezTo>
                  <a:pt x="14107" y="21600"/>
                  <a:pt x="14166" y="21600"/>
                  <a:pt x="14224" y="21600"/>
                </a:cubicBezTo>
                <a:cubicBezTo>
                  <a:pt x="14224" y="21600"/>
                  <a:pt x="14224" y="21600"/>
                  <a:pt x="14283" y="21600"/>
                </a:cubicBezTo>
                <a:cubicBezTo>
                  <a:pt x="14341" y="21516"/>
                  <a:pt x="14341" y="21516"/>
                  <a:pt x="14400" y="21516"/>
                </a:cubicBezTo>
                <a:cubicBezTo>
                  <a:pt x="14400" y="21516"/>
                  <a:pt x="14400" y="21516"/>
                  <a:pt x="14459" y="21516"/>
                </a:cubicBezTo>
                <a:cubicBezTo>
                  <a:pt x="14459" y="21516"/>
                  <a:pt x="14517" y="21431"/>
                  <a:pt x="14576" y="21431"/>
                </a:cubicBezTo>
                <a:cubicBezTo>
                  <a:pt x="14810" y="21263"/>
                  <a:pt x="14985" y="21009"/>
                  <a:pt x="15044" y="20672"/>
                </a:cubicBezTo>
                <a:cubicBezTo>
                  <a:pt x="21483" y="2194"/>
                  <a:pt x="21483" y="2194"/>
                  <a:pt x="21483" y="2194"/>
                </a:cubicBezTo>
                <a:cubicBezTo>
                  <a:pt x="21483" y="2194"/>
                  <a:pt x="21483" y="2109"/>
                  <a:pt x="21483" y="2109"/>
                </a:cubicBezTo>
                <a:cubicBezTo>
                  <a:pt x="21541" y="2109"/>
                  <a:pt x="21541" y="2025"/>
                  <a:pt x="21541" y="2025"/>
                </a:cubicBezTo>
                <a:cubicBezTo>
                  <a:pt x="21541" y="1941"/>
                  <a:pt x="21541" y="1941"/>
                  <a:pt x="21541" y="1856"/>
                </a:cubicBezTo>
                <a:cubicBezTo>
                  <a:pt x="21600" y="1772"/>
                  <a:pt x="21600" y="1772"/>
                  <a:pt x="21600" y="1688"/>
                </a:cubicBezTo>
                <a:cubicBezTo>
                  <a:pt x="21600" y="1688"/>
                  <a:pt x="21600" y="1603"/>
                  <a:pt x="21600" y="1603"/>
                </a:cubicBezTo>
                <a:cubicBezTo>
                  <a:pt x="21600" y="1519"/>
                  <a:pt x="21600" y="1519"/>
                  <a:pt x="21600" y="1519"/>
                </a:cubicBezTo>
                <a:cubicBezTo>
                  <a:pt x="21600" y="1519"/>
                  <a:pt x="21600" y="1434"/>
                  <a:pt x="21600" y="143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b="1" sz="24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</a:p>
        </p:txBody>
      </p:sp>
      <p:sp>
        <p:nvSpPr>
          <p:cNvPr id="178" name="文本框 10"/>
          <p:cNvSpPr txBox="1"/>
          <p:nvPr/>
        </p:nvSpPr>
        <p:spPr>
          <a:xfrm>
            <a:off x="2346888" y="3206553"/>
            <a:ext cx="795528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2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運動網站行銷專題研究-期末報告</a:t>
            </a:r>
          </a:p>
        </p:txBody>
      </p:sp>
      <p:sp>
        <p:nvSpPr>
          <p:cNvPr id="179" name="文本框 5"/>
          <p:cNvSpPr txBox="1"/>
          <p:nvPr/>
        </p:nvSpPr>
        <p:spPr>
          <a:xfrm>
            <a:off x="4308970" y="4010066"/>
            <a:ext cx="417763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t>指導教授：麥毅廷 教授</a:t>
            </a:r>
          </a:p>
          <a:p>
            <a:pPr defTabSz="457200">
              <a:defRPr b="1" sz="28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t>報告學生：張碩白 </a:t>
            </a:r>
          </a:p>
          <a:p>
            <a:pPr defTabSz="457200">
              <a:defRPr b="1" sz="28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t>報告日期：2021.01.09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BE8E16C1-6A4C-4186-A5E5-D04547CC2F37-L0-001.png" descr="BE8E16C1-6A4C-4186-A5E5-D04547CC2F37-L0-001.png"/>
          <p:cNvPicPr>
            <a:picLocks noChangeAspect="1"/>
          </p:cNvPicPr>
          <p:nvPr/>
        </p:nvPicPr>
        <p:blipFill>
          <a:blip r:embed="rId2">
            <a:extLst/>
          </a:blip>
          <a:srcRect l="4764" t="10843" r="16677" b="14519"/>
          <a:stretch>
            <a:fillRect/>
          </a:stretch>
        </p:blipFill>
        <p:spPr>
          <a:xfrm>
            <a:off x="-1248788" y="-1623"/>
            <a:ext cx="13764736" cy="9808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Freeform 1"/>
          <p:cNvSpPr/>
          <p:nvPr/>
        </p:nvSpPr>
        <p:spPr>
          <a:xfrm>
            <a:off x="10668000" y="3174"/>
            <a:ext cx="1524000" cy="94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25" y="0"/>
                </a:moveTo>
                <a:cubicBezTo>
                  <a:pt x="5980" y="355"/>
                  <a:pt x="5980" y="639"/>
                  <a:pt x="5980" y="995"/>
                </a:cubicBezTo>
                <a:cubicBezTo>
                  <a:pt x="5980" y="1066"/>
                  <a:pt x="5980" y="1208"/>
                  <a:pt x="5980" y="1279"/>
                </a:cubicBezTo>
                <a:cubicBezTo>
                  <a:pt x="2544" y="2416"/>
                  <a:pt x="0" y="6537"/>
                  <a:pt x="0" y="11439"/>
                </a:cubicBezTo>
                <a:cubicBezTo>
                  <a:pt x="0" y="16697"/>
                  <a:pt x="2990" y="21600"/>
                  <a:pt x="6828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6025" y="0"/>
                </a:ln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65" name="Freeform 3"/>
          <p:cNvSpPr/>
          <p:nvPr/>
        </p:nvSpPr>
        <p:spPr>
          <a:xfrm>
            <a:off x="4883155" y="213220"/>
            <a:ext cx="704846" cy="472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66" name="Freeform 5"/>
          <p:cNvSpPr/>
          <p:nvPr/>
        </p:nvSpPr>
        <p:spPr>
          <a:xfrm>
            <a:off x="-21417" y="5908676"/>
            <a:ext cx="2663017" cy="94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21011" y="17519"/>
                  <a:pt x="19360" y="14353"/>
                  <a:pt x="17298" y="13368"/>
                </a:cubicBezTo>
                <a:cubicBezTo>
                  <a:pt x="17298" y="13227"/>
                  <a:pt x="17298" y="13157"/>
                  <a:pt x="17298" y="13016"/>
                </a:cubicBezTo>
                <a:cubicBezTo>
                  <a:pt x="17298" y="5840"/>
                  <a:pt x="14380" y="0"/>
                  <a:pt x="10815" y="0"/>
                </a:cubicBezTo>
                <a:cubicBezTo>
                  <a:pt x="7220" y="0"/>
                  <a:pt x="4332" y="5840"/>
                  <a:pt x="4332" y="13016"/>
                </a:cubicBezTo>
                <a:cubicBezTo>
                  <a:pt x="4332" y="13157"/>
                  <a:pt x="4332" y="13227"/>
                  <a:pt x="4332" y="13368"/>
                </a:cubicBezTo>
                <a:cubicBezTo>
                  <a:pt x="2269" y="14353"/>
                  <a:pt x="619" y="17519"/>
                  <a:pt x="0" y="21600"/>
                </a:cubicBez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67" name="Freeform 6"/>
          <p:cNvSpPr/>
          <p:nvPr/>
        </p:nvSpPr>
        <p:spPr>
          <a:xfrm>
            <a:off x="8229600" y="5088454"/>
            <a:ext cx="3961649" cy="1769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700" y="731"/>
                  <a:pt x="16466" y="5320"/>
                  <a:pt x="16466" y="10873"/>
                </a:cubicBezTo>
                <a:cubicBezTo>
                  <a:pt x="16466" y="10961"/>
                  <a:pt x="16466" y="11048"/>
                  <a:pt x="16466" y="11136"/>
                </a:cubicBezTo>
                <a:cubicBezTo>
                  <a:pt x="14484" y="12042"/>
                  <a:pt x="12915" y="14965"/>
                  <a:pt x="12449" y="18648"/>
                </a:cubicBezTo>
                <a:cubicBezTo>
                  <a:pt x="11957" y="17479"/>
                  <a:pt x="11266" y="16602"/>
                  <a:pt x="10467" y="16251"/>
                </a:cubicBezTo>
                <a:cubicBezTo>
                  <a:pt x="10467" y="16193"/>
                  <a:pt x="10467" y="16134"/>
                  <a:pt x="10467" y="16076"/>
                </a:cubicBezTo>
                <a:cubicBezTo>
                  <a:pt x="10467" y="12101"/>
                  <a:pt x="8725" y="8886"/>
                  <a:pt x="6570" y="8886"/>
                </a:cubicBezTo>
                <a:cubicBezTo>
                  <a:pt x="4429" y="8886"/>
                  <a:pt x="2673" y="12101"/>
                  <a:pt x="2673" y="16076"/>
                </a:cubicBezTo>
                <a:cubicBezTo>
                  <a:pt x="2673" y="16134"/>
                  <a:pt x="2687" y="16193"/>
                  <a:pt x="2687" y="16251"/>
                </a:cubicBezTo>
                <a:cubicBezTo>
                  <a:pt x="1303" y="16865"/>
                  <a:pt x="226" y="18999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68" name="Freeform 8"/>
          <p:cNvSpPr/>
          <p:nvPr/>
        </p:nvSpPr>
        <p:spPr>
          <a:xfrm>
            <a:off x="4483103" y="5089525"/>
            <a:ext cx="1003297" cy="67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pic>
        <p:nvPicPr>
          <p:cNvPr id="369" name="Picture 783" descr="Picture 78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4400" y="3505200"/>
            <a:ext cx="806452" cy="577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Picture 782" descr="Picture 78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39" y="5105403"/>
            <a:ext cx="645297" cy="463552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Freeform 32"/>
          <p:cNvSpPr/>
          <p:nvPr/>
        </p:nvSpPr>
        <p:spPr>
          <a:xfrm>
            <a:off x="812800" y="5105400"/>
            <a:ext cx="528869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72" name="Freeform 33"/>
          <p:cNvSpPr/>
          <p:nvPr/>
        </p:nvSpPr>
        <p:spPr>
          <a:xfrm>
            <a:off x="203200" y="2819400"/>
            <a:ext cx="711200" cy="475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73" name="Freeform 40"/>
          <p:cNvSpPr/>
          <p:nvPr/>
        </p:nvSpPr>
        <p:spPr>
          <a:xfrm>
            <a:off x="538457" y="457204"/>
            <a:ext cx="477546" cy="32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grpSp>
        <p:nvGrpSpPr>
          <p:cNvPr id="388" name="Group 185"/>
          <p:cNvGrpSpPr/>
          <p:nvPr/>
        </p:nvGrpSpPr>
        <p:grpSpPr>
          <a:xfrm>
            <a:off x="261165" y="3895049"/>
            <a:ext cx="1400328" cy="3065227"/>
            <a:chOff x="0" y="0"/>
            <a:chExt cx="1400326" cy="3065225"/>
          </a:xfrm>
        </p:grpSpPr>
        <p:sp>
          <p:nvSpPr>
            <p:cNvPr id="374" name="Freeform 4"/>
            <p:cNvSpPr/>
            <p:nvPr/>
          </p:nvSpPr>
          <p:spPr>
            <a:xfrm>
              <a:off x="0" y="976597"/>
              <a:ext cx="1342893" cy="148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20590" y="3092"/>
                  </a:moveTo>
                  <a:cubicBezTo>
                    <a:pt x="19772" y="2626"/>
                    <a:pt x="18665" y="2795"/>
                    <a:pt x="18136" y="3515"/>
                  </a:cubicBezTo>
                  <a:cubicBezTo>
                    <a:pt x="16813" y="5273"/>
                    <a:pt x="16813" y="5273"/>
                    <a:pt x="16813" y="5273"/>
                  </a:cubicBezTo>
                  <a:cubicBezTo>
                    <a:pt x="3897" y="5315"/>
                    <a:pt x="3897" y="5315"/>
                    <a:pt x="3897" y="5315"/>
                  </a:cubicBezTo>
                  <a:cubicBezTo>
                    <a:pt x="3608" y="2584"/>
                    <a:pt x="3608" y="2584"/>
                    <a:pt x="3608" y="2584"/>
                  </a:cubicBezTo>
                  <a:cubicBezTo>
                    <a:pt x="3367" y="318"/>
                    <a:pt x="1612" y="0"/>
                    <a:pt x="0" y="0"/>
                  </a:cubicBezTo>
                  <a:cubicBezTo>
                    <a:pt x="1323" y="12896"/>
                    <a:pt x="1323" y="12896"/>
                    <a:pt x="1323" y="12896"/>
                  </a:cubicBezTo>
                  <a:cubicBezTo>
                    <a:pt x="1395" y="13574"/>
                    <a:pt x="1828" y="14167"/>
                    <a:pt x="2429" y="14527"/>
                  </a:cubicBezTo>
                  <a:cubicBezTo>
                    <a:pt x="2453" y="21600"/>
                    <a:pt x="2453" y="21600"/>
                    <a:pt x="2453" y="21600"/>
                  </a:cubicBezTo>
                  <a:cubicBezTo>
                    <a:pt x="12219" y="21579"/>
                    <a:pt x="12219" y="21579"/>
                    <a:pt x="12219" y="21579"/>
                  </a:cubicBezTo>
                  <a:cubicBezTo>
                    <a:pt x="12219" y="17089"/>
                    <a:pt x="12219" y="17089"/>
                    <a:pt x="12219" y="17089"/>
                  </a:cubicBezTo>
                  <a:cubicBezTo>
                    <a:pt x="21071" y="5252"/>
                    <a:pt x="21071" y="5252"/>
                    <a:pt x="21071" y="5252"/>
                  </a:cubicBezTo>
                  <a:cubicBezTo>
                    <a:pt x="21600" y="4553"/>
                    <a:pt x="21384" y="3579"/>
                    <a:pt x="20590" y="3092"/>
                  </a:cubicBezTo>
                </a:path>
              </a:pathLst>
            </a:custGeom>
            <a:solidFill>
              <a:srgbClr val="FAC2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5" name="Freeform 5"/>
            <p:cNvSpPr/>
            <p:nvPr/>
          </p:nvSpPr>
          <p:spPr>
            <a:xfrm>
              <a:off x="651322" y="832022"/>
              <a:ext cx="631963" cy="79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0273" fill="norm" stroke="1" extrusionOk="0">
                  <a:moveTo>
                    <a:pt x="19036" y="456"/>
                  </a:moveTo>
                  <a:cubicBezTo>
                    <a:pt x="19036" y="456"/>
                    <a:pt x="19036" y="456"/>
                    <a:pt x="19036" y="456"/>
                  </a:cubicBezTo>
                  <a:cubicBezTo>
                    <a:pt x="20663" y="1310"/>
                    <a:pt x="21107" y="3017"/>
                    <a:pt x="19973" y="4242"/>
                  </a:cubicBezTo>
                  <a:cubicBezTo>
                    <a:pt x="5819" y="20015"/>
                    <a:pt x="5819" y="20015"/>
                    <a:pt x="5819" y="20015"/>
                  </a:cubicBezTo>
                  <a:cubicBezTo>
                    <a:pt x="4734" y="21240"/>
                    <a:pt x="3107" y="17751"/>
                    <a:pt x="1430" y="16898"/>
                  </a:cubicBezTo>
                  <a:cubicBezTo>
                    <a:pt x="1184" y="16898"/>
                    <a:pt x="1184" y="16898"/>
                    <a:pt x="1184" y="16898"/>
                  </a:cubicBezTo>
                  <a:cubicBezTo>
                    <a:pt x="-493" y="16081"/>
                    <a:pt x="-197" y="16378"/>
                    <a:pt x="888" y="15153"/>
                  </a:cubicBezTo>
                  <a:cubicBezTo>
                    <a:pt x="14006" y="1199"/>
                    <a:pt x="14006" y="1199"/>
                    <a:pt x="14006" y="1199"/>
                  </a:cubicBezTo>
                  <a:cubicBezTo>
                    <a:pt x="15091" y="-63"/>
                    <a:pt x="17359" y="-360"/>
                    <a:pt x="19036" y="456"/>
                  </a:cubicBezTo>
                </a:path>
              </a:pathLst>
            </a:custGeom>
            <a:solidFill>
              <a:srgbClr val="F2A1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6" name="Freeform 6"/>
            <p:cNvSpPr/>
            <p:nvPr/>
          </p:nvSpPr>
          <p:spPr>
            <a:xfrm>
              <a:off x="793885" y="1106807"/>
              <a:ext cx="601952" cy="65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5" h="20371" fill="norm" stroke="1" extrusionOk="0">
                  <a:moveTo>
                    <a:pt x="18627" y="584"/>
                  </a:moveTo>
                  <a:cubicBezTo>
                    <a:pt x="18627" y="584"/>
                    <a:pt x="18627" y="584"/>
                    <a:pt x="18627" y="584"/>
                  </a:cubicBezTo>
                  <a:cubicBezTo>
                    <a:pt x="20343" y="1589"/>
                    <a:pt x="20545" y="3279"/>
                    <a:pt x="19435" y="4786"/>
                  </a:cubicBezTo>
                  <a:cubicBezTo>
                    <a:pt x="8786" y="19581"/>
                    <a:pt x="8786" y="19581"/>
                    <a:pt x="8786" y="19581"/>
                  </a:cubicBezTo>
                  <a:cubicBezTo>
                    <a:pt x="7676" y="21134"/>
                    <a:pt x="-1055" y="20175"/>
                    <a:pt x="106" y="18622"/>
                  </a:cubicBezTo>
                  <a:cubicBezTo>
                    <a:pt x="13480" y="1452"/>
                    <a:pt x="13480" y="1452"/>
                    <a:pt x="13480" y="1452"/>
                  </a:cubicBezTo>
                  <a:cubicBezTo>
                    <a:pt x="14640" y="-55"/>
                    <a:pt x="16962" y="-466"/>
                    <a:pt x="18627" y="584"/>
                  </a:cubicBezTo>
                </a:path>
              </a:pathLst>
            </a:custGeom>
            <a:solidFill>
              <a:srgbClr val="F2A1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7" name="Freeform 7"/>
            <p:cNvSpPr/>
            <p:nvPr/>
          </p:nvSpPr>
          <p:spPr>
            <a:xfrm>
              <a:off x="457449" y="403283"/>
              <a:ext cx="812372" cy="108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018" fill="norm" stroke="1" extrusionOk="0">
                  <a:moveTo>
                    <a:pt x="19579" y="362"/>
                  </a:moveTo>
                  <a:cubicBezTo>
                    <a:pt x="19579" y="362"/>
                    <a:pt x="19579" y="362"/>
                    <a:pt x="19579" y="362"/>
                  </a:cubicBezTo>
                  <a:cubicBezTo>
                    <a:pt x="20895" y="1015"/>
                    <a:pt x="21205" y="2292"/>
                    <a:pt x="20353" y="3257"/>
                  </a:cubicBezTo>
                  <a:cubicBezTo>
                    <a:pt x="5179" y="20089"/>
                    <a:pt x="5179" y="20089"/>
                    <a:pt x="5179" y="20089"/>
                  </a:cubicBezTo>
                  <a:cubicBezTo>
                    <a:pt x="4328" y="21054"/>
                    <a:pt x="2547" y="21309"/>
                    <a:pt x="1231" y="20656"/>
                  </a:cubicBezTo>
                  <a:cubicBezTo>
                    <a:pt x="-47" y="20003"/>
                    <a:pt x="-395" y="18726"/>
                    <a:pt x="495" y="17761"/>
                  </a:cubicBezTo>
                  <a:cubicBezTo>
                    <a:pt x="15631" y="929"/>
                    <a:pt x="15631" y="929"/>
                    <a:pt x="15631" y="929"/>
                  </a:cubicBezTo>
                  <a:cubicBezTo>
                    <a:pt x="16482" y="-36"/>
                    <a:pt x="18302" y="-291"/>
                    <a:pt x="19579" y="362"/>
                  </a:cubicBezTo>
                </a:path>
              </a:pathLst>
            </a:custGeom>
            <a:solidFill>
              <a:srgbClr val="FAC2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8" name="Freeform 8"/>
            <p:cNvSpPr/>
            <p:nvPr/>
          </p:nvSpPr>
          <p:spPr>
            <a:xfrm>
              <a:off x="206215" y="0"/>
              <a:ext cx="940036" cy="178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5" y="18"/>
                  </a:moveTo>
                  <a:cubicBezTo>
                    <a:pt x="17051" y="0"/>
                    <a:pt x="17051" y="0"/>
                    <a:pt x="17051" y="0"/>
                  </a:cubicBezTo>
                  <a:cubicBezTo>
                    <a:pt x="19482" y="0"/>
                    <a:pt x="21496" y="1008"/>
                    <a:pt x="21496" y="2247"/>
                  </a:cubicBezTo>
                  <a:cubicBezTo>
                    <a:pt x="21600" y="19318"/>
                    <a:pt x="21600" y="19318"/>
                    <a:pt x="21600" y="19318"/>
                  </a:cubicBezTo>
                  <a:cubicBezTo>
                    <a:pt x="21600" y="20556"/>
                    <a:pt x="19621" y="21582"/>
                    <a:pt x="17190" y="21582"/>
                  </a:cubicBezTo>
                  <a:cubicBezTo>
                    <a:pt x="4584" y="21600"/>
                    <a:pt x="4584" y="21600"/>
                    <a:pt x="4584" y="21600"/>
                  </a:cubicBezTo>
                  <a:cubicBezTo>
                    <a:pt x="2118" y="21600"/>
                    <a:pt x="104" y="20592"/>
                    <a:pt x="104" y="19353"/>
                  </a:cubicBezTo>
                  <a:cubicBezTo>
                    <a:pt x="0" y="2282"/>
                    <a:pt x="0" y="2282"/>
                    <a:pt x="0" y="2282"/>
                  </a:cubicBezTo>
                  <a:cubicBezTo>
                    <a:pt x="0" y="1044"/>
                    <a:pt x="1979" y="18"/>
                    <a:pt x="4445" y="18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9" name="Freeform 9"/>
            <p:cNvSpPr/>
            <p:nvPr/>
          </p:nvSpPr>
          <p:spPr>
            <a:xfrm>
              <a:off x="288481" y="149187"/>
              <a:ext cx="775503" cy="146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" y="21"/>
                  </a:moveTo>
                  <a:cubicBezTo>
                    <a:pt x="21389" y="0"/>
                    <a:pt x="21389" y="0"/>
                    <a:pt x="21389" y="0"/>
                  </a:cubicBezTo>
                  <a:cubicBezTo>
                    <a:pt x="21432" y="0"/>
                    <a:pt x="21474" y="21"/>
                    <a:pt x="21474" y="43"/>
                  </a:cubicBezTo>
                  <a:cubicBezTo>
                    <a:pt x="21600" y="21514"/>
                    <a:pt x="21600" y="21514"/>
                    <a:pt x="21600" y="21514"/>
                  </a:cubicBezTo>
                  <a:cubicBezTo>
                    <a:pt x="21600" y="21536"/>
                    <a:pt x="21558" y="21557"/>
                    <a:pt x="21516" y="21557"/>
                  </a:cubicBezTo>
                  <a:cubicBezTo>
                    <a:pt x="211" y="21600"/>
                    <a:pt x="211" y="21600"/>
                    <a:pt x="211" y="21600"/>
                  </a:cubicBezTo>
                  <a:cubicBezTo>
                    <a:pt x="168" y="21600"/>
                    <a:pt x="126" y="21579"/>
                    <a:pt x="126" y="215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3"/>
                    <a:pt x="0" y="43"/>
                    <a:pt x="42" y="21"/>
                  </a:cubicBezTo>
                </a:path>
              </a:pathLst>
            </a:cu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0" name="Freeform 10"/>
            <p:cNvSpPr/>
            <p:nvPr/>
          </p:nvSpPr>
          <p:spPr>
            <a:xfrm>
              <a:off x="1062957" y="1088500"/>
              <a:ext cx="337370" cy="38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0084" fill="norm" stroke="1" extrusionOk="0">
                  <a:moveTo>
                    <a:pt x="16960" y="929"/>
                  </a:moveTo>
                  <a:cubicBezTo>
                    <a:pt x="16960" y="929"/>
                    <a:pt x="16960" y="929"/>
                    <a:pt x="16960" y="929"/>
                  </a:cubicBezTo>
                  <a:cubicBezTo>
                    <a:pt x="19982" y="2703"/>
                    <a:pt x="20693" y="6252"/>
                    <a:pt x="18737" y="8798"/>
                  </a:cubicBezTo>
                  <a:cubicBezTo>
                    <a:pt x="11893" y="17592"/>
                    <a:pt x="11893" y="17592"/>
                    <a:pt x="11893" y="17592"/>
                  </a:cubicBezTo>
                  <a:cubicBezTo>
                    <a:pt x="9937" y="20215"/>
                    <a:pt x="5849" y="20832"/>
                    <a:pt x="2826" y="19135"/>
                  </a:cubicBezTo>
                  <a:cubicBezTo>
                    <a:pt x="-107" y="17361"/>
                    <a:pt x="-907" y="13812"/>
                    <a:pt x="1137" y="11266"/>
                  </a:cubicBezTo>
                  <a:cubicBezTo>
                    <a:pt x="7893" y="2472"/>
                    <a:pt x="7893" y="2472"/>
                    <a:pt x="7893" y="2472"/>
                  </a:cubicBezTo>
                  <a:cubicBezTo>
                    <a:pt x="9937" y="-74"/>
                    <a:pt x="14026" y="-768"/>
                    <a:pt x="16960" y="929"/>
                  </a:cubicBezTo>
                </a:path>
              </a:pathLst>
            </a:custGeom>
            <a:solidFill>
              <a:srgbClr val="FAC2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1" name="Freeform 11"/>
            <p:cNvSpPr/>
            <p:nvPr/>
          </p:nvSpPr>
          <p:spPr>
            <a:xfrm>
              <a:off x="1029245" y="737186"/>
              <a:ext cx="319818" cy="3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2" h="19946" fill="norm" stroke="1" extrusionOk="0">
                  <a:moveTo>
                    <a:pt x="16694" y="985"/>
                  </a:moveTo>
                  <a:cubicBezTo>
                    <a:pt x="16694" y="985"/>
                    <a:pt x="16694" y="985"/>
                    <a:pt x="16694" y="985"/>
                  </a:cubicBezTo>
                  <a:cubicBezTo>
                    <a:pt x="19859" y="2867"/>
                    <a:pt x="20697" y="6630"/>
                    <a:pt x="18556" y="9330"/>
                  </a:cubicBezTo>
                  <a:cubicBezTo>
                    <a:pt x="12504" y="17267"/>
                    <a:pt x="12504" y="17267"/>
                    <a:pt x="12504" y="17267"/>
                  </a:cubicBezTo>
                  <a:cubicBezTo>
                    <a:pt x="10363" y="20049"/>
                    <a:pt x="6080" y="20785"/>
                    <a:pt x="3007" y="18903"/>
                  </a:cubicBezTo>
                  <a:cubicBezTo>
                    <a:pt x="-158" y="17021"/>
                    <a:pt x="-903" y="13258"/>
                    <a:pt x="1145" y="10558"/>
                  </a:cubicBezTo>
                  <a:cubicBezTo>
                    <a:pt x="7197" y="2621"/>
                    <a:pt x="7197" y="2621"/>
                    <a:pt x="7197" y="2621"/>
                  </a:cubicBezTo>
                  <a:cubicBezTo>
                    <a:pt x="9338" y="-79"/>
                    <a:pt x="13621" y="-815"/>
                    <a:pt x="16694" y="985"/>
                  </a:cubicBezTo>
                </a:path>
              </a:pathLst>
            </a:custGeom>
            <a:solidFill>
              <a:srgbClr val="FAC2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2" name="Freeform 12"/>
            <p:cNvSpPr/>
            <p:nvPr/>
          </p:nvSpPr>
          <p:spPr>
            <a:xfrm>
              <a:off x="72394" y="2285428"/>
              <a:ext cx="777696" cy="38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"/>
                  </a:moveTo>
                  <a:lnTo>
                    <a:pt x="21539" y="0"/>
                  </a:lnTo>
                  <a:lnTo>
                    <a:pt x="21600" y="21540"/>
                  </a:lnTo>
                  <a:lnTo>
                    <a:pt x="61" y="2160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B3CC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3" name="Freeform 13"/>
            <p:cNvSpPr/>
            <p:nvPr/>
          </p:nvSpPr>
          <p:spPr>
            <a:xfrm>
              <a:off x="24131" y="2665275"/>
              <a:ext cx="886288" cy="3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"/>
                  </a:moveTo>
                  <a:lnTo>
                    <a:pt x="187" y="21600"/>
                  </a:lnTo>
                  <a:lnTo>
                    <a:pt x="21600" y="21600"/>
                  </a:lnTo>
                  <a:lnTo>
                    <a:pt x="2133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B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4" name="Freeform 14"/>
            <p:cNvSpPr/>
            <p:nvPr/>
          </p:nvSpPr>
          <p:spPr>
            <a:xfrm>
              <a:off x="462887" y="2665275"/>
              <a:ext cx="447532" cy="3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"/>
                  </a:moveTo>
                  <a:lnTo>
                    <a:pt x="371" y="21600"/>
                  </a:lnTo>
                  <a:lnTo>
                    <a:pt x="21600" y="21600"/>
                  </a:lnTo>
                  <a:lnTo>
                    <a:pt x="2107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A9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5" name="Rectangle 125"/>
            <p:cNvSpPr/>
            <p:nvPr/>
          </p:nvSpPr>
          <p:spPr>
            <a:xfrm>
              <a:off x="458499" y="1106740"/>
              <a:ext cx="437661" cy="4306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6" name="Rectangle 171"/>
            <p:cNvSpPr/>
            <p:nvPr/>
          </p:nvSpPr>
          <p:spPr>
            <a:xfrm>
              <a:off x="527603" y="1287669"/>
              <a:ext cx="86655" cy="68776"/>
            </a:xfrm>
            <a:prstGeom prst="rect">
              <a:avLst/>
            </a:pr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7" name="Freeform 172"/>
            <p:cNvSpPr/>
            <p:nvPr/>
          </p:nvSpPr>
          <p:spPr>
            <a:xfrm>
              <a:off x="643873" y="1308830"/>
              <a:ext cx="184279" cy="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6" y="10800"/>
                  </a:moveTo>
                  <a:cubicBezTo>
                    <a:pt x="21246" y="12462"/>
                    <a:pt x="21246" y="13292"/>
                    <a:pt x="21069" y="14123"/>
                  </a:cubicBezTo>
                  <a:cubicBezTo>
                    <a:pt x="20892" y="14954"/>
                    <a:pt x="20715" y="14954"/>
                    <a:pt x="20538" y="14954"/>
                  </a:cubicBezTo>
                  <a:cubicBezTo>
                    <a:pt x="20361" y="14954"/>
                    <a:pt x="20184" y="14954"/>
                    <a:pt x="20007" y="14123"/>
                  </a:cubicBezTo>
                  <a:cubicBezTo>
                    <a:pt x="19830" y="13292"/>
                    <a:pt x="19830" y="12462"/>
                    <a:pt x="19830" y="10800"/>
                  </a:cubicBezTo>
                  <a:cubicBezTo>
                    <a:pt x="19830" y="9969"/>
                    <a:pt x="19830" y="8308"/>
                    <a:pt x="20007" y="7477"/>
                  </a:cubicBezTo>
                  <a:cubicBezTo>
                    <a:pt x="20184" y="6646"/>
                    <a:pt x="20361" y="6646"/>
                    <a:pt x="20538" y="6646"/>
                  </a:cubicBezTo>
                  <a:cubicBezTo>
                    <a:pt x="20715" y="6646"/>
                    <a:pt x="20892" y="6646"/>
                    <a:pt x="21069" y="7477"/>
                  </a:cubicBezTo>
                  <a:cubicBezTo>
                    <a:pt x="21246" y="8308"/>
                    <a:pt x="21246" y="9969"/>
                    <a:pt x="21246" y="10800"/>
                  </a:cubicBezTo>
                  <a:moveTo>
                    <a:pt x="21600" y="10800"/>
                  </a:moveTo>
                  <a:cubicBezTo>
                    <a:pt x="21600" y="9138"/>
                    <a:pt x="21423" y="7477"/>
                    <a:pt x="21246" y="6646"/>
                  </a:cubicBezTo>
                  <a:cubicBezTo>
                    <a:pt x="21069" y="5815"/>
                    <a:pt x="20892" y="4985"/>
                    <a:pt x="20538" y="4985"/>
                  </a:cubicBezTo>
                  <a:cubicBezTo>
                    <a:pt x="20184" y="4985"/>
                    <a:pt x="20007" y="5815"/>
                    <a:pt x="19830" y="6646"/>
                  </a:cubicBezTo>
                  <a:cubicBezTo>
                    <a:pt x="19652" y="7477"/>
                    <a:pt x="19475" y="9138"/>
                    <a:pt x="19475" y="10800"/>
                  </a:cubicBezTo>
                  <a:cubicBezTo>
                    <a:pt x="19475" y="12462"/>
                    <a:pt x="19652" y="14123"/>
                    <a:pt x="19830" y="15785"/>
                  </a:cubicBezTo>
                  <a:cubicBezTo>
                    <a:pt x="20007" y="16615"/>
                    <a:pt x="20184" y="16615"/>
                    <a:pt x="20538" y="16615"/>
                  </a:cubicBezTo>
                  <a:cubicBezTo>
                    <a:pt x="20892" y="16615"/>
                    <a:pt x="21069" y="16615"/>
                    <a:pt x="21246" y="15785"/>
                  </a:cubicBezTo>
                  <a:cubicBezTo>
                    <a:pt x="21423" y="14123"/>
                    <a:pt x="21600" y="12462"/>
                    <a:pt x="21600" y="10800"/>
                  </a:cubicBezTo>
                  <a:moveTo>
                    <a:pt x="18413" y="10800"/>
                  </a:moveTo>
                  <a:cubicBezTo>
                    <a:pt x="18413" y="13292"/>
                    <a:pt x="18413" y="14954"/>
                    <a:pt x="17882" y="14954"/>
                  </a:cubicBezTo>
                  <a:cubicBezTo>
                    <a:pt x="17174" y="14954"/>
                    <a:pt x="17174" y="13292"/>
                    <a:pt x="17174" y="10800"/>
                  </a:cubicBezTo>
                  <a:cubicBezTo>
                    <a:pt x="17174" y="8308"/>
                    <a:pt x="17174" y="6646"/>
                    <a:pt x="17882" y="6646"/>
                  </a:cubicBezTo>
                  <a:cubicBezTo>
                    <a:pt x="18413" y="6646"/>
                    <a:pt x="18413" y="8308"/>
                    <a:pt x="18413" y="10800"/>
                  </a:cubicBezTo>
                  <a:moveTo>
                    <a:pt x="18767" y="16615"/>
                  </a:moveTo>
                  <a:cubicBezTo>
                    <a:pt x="18767" y="4985"/>
                    <a:pt x="18767" y="4985"/>
                    <a:pt x="18767" y="4985"/>
                  </a:cubicBezTo>
                  <a:cubicBezTo>
                    <a:pt x="18413" y="4985"/>
                    <a:pt x="18413" y="4985"/>
                    <a:pt x="18413" y="4985"/>
                  </a:cubicBezTo>
                  <a:cubicBezTo>
                    <a:pt x="18413" y="6646"/>
                    <a:pt x="18413" y="6646"/>
                    <a:pt x="18413" y="6646"/>
                  </a:cubicBezTo>
                  <a:cubicBezTo>
                    <a:pt x="18236" y="4985"/>
                    <a:pt x="18059" y="4985"/>
                    <a:pt x="17705" y="4985"/>
                  </a:cubicBezTo>
                  <a:cubicBezTo>
                    <a:pt x="17528" y="4985"/>
                    <a:pt x="17174" y="4985"/>
                    <a:pt x="17174" y="5815"/>
                  </a:cubicBezTo>
                  <a:cubicBezTo>
                    <a:pt x="16820" y="7477"/>
                    <a:pt x="16820" y="9138"/>
                    <a:pt x="16820" y="10800"/>
                  </a:cubicBezTo>
                  <a:cubicBezTo>
                    <a:pt x="16820" y="12462"/>
                    <a:pt x="16820" y="14123"/>
                    <a:pt x="17174" y="15785"/>
                  </a:cubicBezTo>
                  <a:cubicBezTo>
                    <a:pt x="17174" y="15785"/>
                    <a:pt x="17528" y="16615"/>
                    <a:pt x="17705" y="16615"/>
                  </a:cubicBezTo>
                  <a:cubicBezTo>
                    <a:pt x="18059" y="16615"/>
                    <a:pt x="18236" y="16615"/>
                    <a:pt x="18413" y="14954"/>
                  </a:cubicBezTo>
                  <a:cubicBezTo>
                    <a:pt x="18413" y="16615"/>
                    <a:pt x="18413" y="16615"/>
                    <a:pt x="18413" y="16615"/>
                  </a:cubicBezTo>
                  <a:cubicBezTo>
                    <a:pt x="18413" y="19108"/>
                    <a:pt x="18236" y="20769"/>
                    <a:pt x="17705" y="20769"/>
                  </a:cubicBezTo>
                  <a:cubicBezTo>
                    <a:pt x="17528" y="20769"/>
                    <a:pt x="17351" y="19938"/>
                    <a:pt x="17174" y="19108"/>
                  </a:cubicBezTo>
                  <a:cubicBezTo>
                    <a:pt x="16820" y="19938"/>
                    <a:pt x="16820" y="19938"/>
                    <a:pt x="16820" y="19938"/>
                  </a:cubicBezTo>
                  <a:cubicBezTo>
                    <a:pt x="17174" y="21600"/>
                    <a:pt x="17351" y="21600"/>
                    <a:pt x="17705" y="21600"/>
                  </a:cubicBezTo>
                  <a:cubicBezTo>
                    <a:pt x="18413" y="21600"/>
                    <a:pt x="18767" y="19938"/>
                    <a:pt x="18767" y="16615"/>
                  </a:cubicBezTo>
                  <a:moveTo>
                    <a:pt x="15757" y="10800"/>
                  </a:moveTo>
                  <a:cubicBezTo>
                    <a:pt x="15757" y="12462"/>
                    <a:pt x="15757" y="13292"/>
                    <a:pt x="15580" y="14123"/>
                  </a:cubicBezTo>
                  <a:cubicBezTo>
                    <a:pt x="15580" y="14954"/>
                    <a:pt x="15403" y="14954"/>
                    <a:pt x="15226" y="14954"/>
                  </a:cubicBezTo>
                  <a:cubicBezTo>
                    <a:pt x="15049" y="14954"/>
                    <a:pt x="14872" y="14954"/>
                    <a:pt x="14695" y="14123"/>
                  </a:cubicBezTo>
                  <a:cubicBezTo>
                    <a:pt x="14518" y="13292"/>
                    <a:pt x="14518" y="12462"/>
                    <a:pt x="14518" y="10800"/>
                  </a:cubicBezTo>
                  <a:cubicBezTo>
                    <a:pt x="14518" y="9969"/>
                    <a:pt x="14518" y="8308"/>
                    <a:pt x="14695" y="7477"/>
                  </a:cubicBezTo>
                  <a:cubicBezTo>
                    <a:pt x="14872" y="6646"/>
                    <a:pt x="15049" y="6646"/>
                    <a:pt x="15226" y="6646"/>
                  </a:cubicBezTo>
                  <a:cubicBezTo>
                    <a:pt x="15403" y="6646"/>
                    <a:pt x="15580" y="6646"/>
                    <a:pt x="15580" y="7477"/>
                  </a:cubicBezTo>
                  <a:cubicBezTo>
                    <a:pt x="15757" y="8308"/>
                    <a:pt x="15757" y="9969"/>
                    <a:pt x="15757" y="10800"/>
                  </a:cubicBezTo>
                  <a:moveTo>
                    <a:pt x="16111" y="10800"/>
                  </a:moveTo>
                  <a:cubicBezTo>
                    <a:pt x="16111" y="9138"/>
                    <a:pt x="16111" y="7477"/>
                    <a:pt x="15934" y="6646"/>
                  </a:cubicBezTo>
                  <a:cubicBezTo>
                    <a:pt x="15757" y="5815"/>
                    <a:pt x="15403" y="4985"/>
                    <a:pt x="15226" y="4985"/>
                  </a:cubicBezTo>
                  <a:cubicBezTo>
                    <a:pt x="14872" y="4985"/>
                    <a:pt x="14695" y="5815"/>
                    <a:pt x="14518" y="6646"/>
                  </a:cubicBezTo>
                  <a:cubicBezTo>
                    <a:pt x="14164" y="7477"/>
                    <a:pt x="14164" y="9138"/>
                    <a:pt x="14164" y="10800"/>
                  </a:cubicBezTo>
                  <a:cubicBezTo>
                    <a:pt x="14164" y="12462"/>
                    <a:pt x="14164" y="14123"/>
                    <a:pt x="14518" y="15785"/>
                  </a:cubicBezTo>
                  <a:cubicBezTo>
                    <a:pt x="14695" y="16615"/>
                    <a:pt x="14872" y="16615"/>
                    <a:pt x="15226" y="16615"/>
                  </a:cubicBezTo>
                  <a:cubicBezTo>
                    <a:pt x="15403" y="16615"/>
                    <a:pt x="15757" y="16615"/>
                    <a:pt x="15934" y="15785"/>
                  </a:cubicBezTo>
                  <a:cubicBezTo>
                    <a:pt x="16111" y="14123"/>
                    <a:pt x="16111" y="12462"/>
                    <a:pt x="16111" y="10800"/>
                  </a:cubicBezTo>
                  <a:moveTo>
                    <a:pt x="13633" y="16615"/>
                  </a:moveTo>
                  <a:cubicBezTo>
                    <a:pt x="13633" y="14954"/>
                    <a:pt x="13633" y="14954"/>
                    <a:pt x="13633" y="14954"/>
                  </a:cubicBezTo>
                  <a:cubicBezTo>
                    <a:pt x="11862" y="14954"/>
                    <a:pt x="11862" y="14954"/>
                    <a:pt x="11862" y="14954"/>
                  </a:cubicBezTo>
                  <a:cubicBezTo>
                    <a:pt x="11862" y="0"/>
                    <a:pt x="11862" y="0"/>
                    <a:pt x="11862" y="0"/>
                  </a:cubicBezTo>
                  <a:cubicBezTo>
                    <a:pt x="11508" y="0"/>
                    <a:pt x="11508" y="0"/>
                    <a:pt x="11508" y="0"/>
                  </a:cubicBezTo>
                  <a:cubicBezTo>
                    <a:pt x="11508" y="16615"/>
                    <a:pt x="11508" y="16615"/>
                    <a:pt x="11508" y="16615"/>
                  </a:cubicBezTo>
                  <a:lnTo>
                    <a:pt x="13633" y="16615"/>
                  </a:lnTo>
                  <a:close/>
                  <a:moveTo>
                    <a:pt x="9738" y="5815"/>
                  </a:moveTo>
                  <a:cubicBezTo>
                    <a:pt x="9561" y="4985"/>
                    <a:pt x="9384" y="4985"/>
                    <a:pt x="9207" y="4985"/>
                  </a:cubicBezTo>
                  <a:cubicBezTo>
                    <a:pt x="8852" y="4985"/>
                    <a:pt x="8675" y="5815"/>
                    <a:pt x="8498" y="6646"/>
                  </a:cubicBezTo>
                  <a:cubicBezTo>
                    <a:pt x="8498" y="4985"/>
                    <a:pt x="8498" y="4985"/>
                    <a:pt x="8498" y="4985"/>
                  </a:cubicBezTo>
                  <a:cubicBezTo>
                    <a:pt x="8144" y="4985"/>
                    <a:pt x="8144" y="4985"/>
                    <a:pt x="8144" y="4985"/>
                  </a:cubicBezTo>
                  <a:cubicBezTo>
                    <a:pt x="8144" y="16615"/>
                    <a:pt x="8144" y="16615"/>
                    <a:pt x="8144" y="16615"/>
                  </a:cubicBezTo>
                  <a:cubicBezTo>
                    <a:pt x="8498" y="16615"/>
                    <a:pt x="8498" y="16615"/>
                    <a:pt x="8498" y="16615"/>
                  </a:cubicBezTo>
                  <a:cubicBezTo>
                    <a:pt x="8498" y="9138"/>
                    <a:pt x="8498" y="9138"/>
                    <a:pt x="8498" y="9138"/>
                  </a:cubicBezTo>
                  <a:cubicBezTo>
                    <a:pt x="8498" y="7477"/>
                    <a:pt x="8675" y="6646"/>
                    <a:pt x="9030" y="6646"/>
                  </a:cubicBezTo>
                  <a:cubicBezTo>
                    <a:pt x="9207" y="6646"/>
                    <a:pt x="9384" y="6646"/>
                    <a:pt x="9561" y="7477"/>
                  </a:cubicBezTo>
                  <a:lnTo>
                    <a:pt x="9738" y="5815"/>
                  </a:lnTo>
                  <a:close/>
                  <a:moveTo>
                    <a:pt x="7259" y="16615"/>
                  </a:moveTo>
                  <a:cubicBezTo>
                    <a:pt x="7259" y="4985"/>
                    <a:pt x="7259" y="4985"/>
                    <a:pt x="7259" y="4985"/>
                  </a:cubicBezTo>
                  <a:cubicBezTo>
                    <a:pt x="6905" y="4985"/>
                    <a:pt x="6905" y="4985"/>
                    <a:pt x="6905" y="4985"/>
                  </a:cubicBezTo>
                  <a:cubicBezTo>
                    <a:pt x="6905" y="12462"/>
                    <a:pt x="6905" y="12462"/>
                    <a:pt x="6905" y="12462"/>
                  </a:cubicBezTo>
                  <a:cubicBezTo>
                    <a:pt x="6905" y="14123"/>
                    <a:pt x="6551" y="14954"/>
                    <a:pt x="6197" y="14954"/>
                  </a:cubicBezTo>
                  <a:cubicBezTo>
                    <a:pt x="5843" y="14954"/>
                    <a:pt x="5666" y="14123"/>
                    <a:pt x="5666" y="12462"/>
                  </a:cubicBezTo>
                  <a:cubicBezTo>
                    <a:pt x="5666" y="4985"/>
                    <a:pt x="5666" y="4985"/>
                    <a:pt x="5666" y="4985"/>
                  </a:cubicBezTo>
                  <a:cubicBezTo>
                    <a:pt x="5311" y="4985"/>
                    <a:pt x="5311" y="4985"/>
                    <a:pt x="5311" y="4985"/>
                  </a:cubicBezTo>
                  <a:cubicBezTo>
                    <a:pt x="5311" y="12462"/>
                    <a:pt x="5311" y="12462"/>
                    <a:pt x="5311" y="12462"/>
                  </a:cubicBezTo>
                  <a:cubicBezTo>
                    <a:pt x="5311" y="14123"/>
                    <a:pt x="5311" y="14954"/>
                    <a:pt x="5489" y="15785"/>
                  </a:cubicBezTo>
                  <a:cubicBezTo>
                    <a:pt x="5666" y="16615"/>
                    <a:pt x="5843" y="16615"/>
                    <a:pt x="6197" y="16615"/>
                  </a:cubicBezTo>
                  <a:cubicBezTo>
                    <a:pt x="6374" y="16615"/>
                    <a:pt x="6728" y="16615"/>
                    <a:pt x="6905" y="14954"/>
                  </a:cubicBezTo>
                  <a:cubicBezTo>
                    <a:pt x="6905" y="16615"/>
                    <a:pt x="6905" y="16615"/>
                    <a:pt x="6905" y="16615"/>
                  </a:cubicBezTo>
                  <a:lnTo>
                    <a:pt x="7259" y="16615"/>
                  </a:lnTo>
                  <a:close/>
                  <a:moveTo>
                    <a:pt x="4249" y="10800"/>
                  </a:moveTo>
                  <a:cubicBezTo>
                    <a:pt x="4249" y="12462"/>
                    <a:pt x="4072" y="13292"/>
                    <a:pt x="3895" y="14123"/>
                  </a:cubicBezTo>
                  <a:cubicBezTo>
                    <a:pt x="3895" y="14954"/>
                    <a:pt x="3718" y="14954"/>
                    <a:pt x="3541" y="14954"/>
                  </a:cubicBezTo>
                  <a:cubicBezTo>
                    <a:pt x="3364" y="14954"/>
                    <a:pt x="3187" y="14954"/>
                    <a:pt x="3010" y="14123"/>
                  </a:cubicBezTo>
                  <a:cubicBezTo>
                    <a:pt x="2833" y="13292"/>
                    <a:pt x="2833" y="12462"/>
                    <a:pt x="2833" y="10800"/>
                  </a:cubicBezTo>
                  <a:cubicBezTo>
                    <a:pt x="2833" y="9969"/>
                    <a:pt x="2833" y="8308"/>
                    <a:pt x="3010" y="7477"/>
                  </a:cubicBezTo>
                  <a:cubicBezTo>
                    <a:pt x="3187" y="6646"/>
                    <a:pt x="3364" y="6646"/>
                    <a:pt x="3541" y="6646"/>
                  </a:cubicBezTo>
                  <a:cubicBezTo>
                    <a:pt x="3718" y="6646"/>
                    <a:pt x="3895" y="6646"/>
                    <a:pt x="3895" y="7477"/>
                  </a:cubicBezTo>
                  <a:cubicBezTo>
                    <a:pt x="4072" y="8308"/>
                    <a:pt x="4249" y="9969"/>
                    <a:pt x="4249" y="10800"/>
                  </a:cubicBezTo>
                  <a:moveTo>
                    <a:pt x="4603" y="10800"/>
                  </a:moveTo>
                  <a:cubicBezTo>
                    <a:pt x="4603" y="9138"/>
                    <a:pt x="4426" y="7477"/>
                    <a:pt x="4249" y="6646"/>
                  </a:cubicBezTo>
                  <a:cubicBezTo>
                    <a:pt x="4072" y="5815"/>
                    <a:pt x="3895" y="4985"/>
                    <a:pt x="3541" y="4985"/>
                  </a:cubicBezTo>
                  <a:cubicBezTo>
                    <a:pt x="3187" y="4985"/>
                    <a:pt x="3010" y="5815"/>
                    <a:pt x="2833" y="6646"/>
                  </a:cubicBezTo>
                  <a:cubicBezTo>
                    <a:pt x="2656" y="7477"/>
                    <a:pt x="2479" y="9138"/>
                    <a:pt x="2479" y="10800"/>
                  </a:cubicBezTo>
                  <a:cubicBezTo>
                    <a:pt x="2479" y="12462"/>
                    <a:pt x="2656" y="14123"/>
                    <a:pt x="2833" y="15785"/>
                  </a:cubicBezTo>
                  <a:cubicBezTo>
                    <a:pt x="3010" y="16615"/>
                    <a:pt x="3187" y="16615"/>
                    <a:pt x="3541" y="16615"/>
                  </a:cubicBezTo>
                  <a:cubicBezTo>
                    <a:pt x="3895" y="16615"/>
                    <a:pt x="4072" y="16615"/>
                    <a:pt x="4249" y="15785"/>
                  </a:cubicBezTo>
                  <a:cubicBezTo>
                    <a:pt x="4426" y="14123"/>
                    <a:pt x="4603" y="12462"/>
                    <a:pt x="4603" y="10800"/>
                  </a:cubicBezTo>
                  <a:moveTo>
                    <a:pt x="2479" y="0"/>
                  </a:moveTo>
                  <a:cubicBezTo>
                    <a:pt x="2125" y="0"/>
                    <a:pt x="2125" y="0"/>
                    <a:pt x="2125" y="0"/>
                  </a:cubicBezTo>
                  <a:cubicBezTo>
                    <a:pt x="1239" y="8308"/>
                    <a:pt x="1239" y="8308"/>
                    <a:pt x="1239" y="8308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2" y="9969"/>
                    <a:pt x="1062" y="9969"/>
                    <a:pt x="1062" y="9969"/>
                  </a:cubicBezTo>
                  <a:cubicBezTo>
                    <a:pt x="1062" y="16615"/>
                    <a:pt x="1062" y="16615"/>
                    <a:pt x="1062" y="16615"/>
                  </a:cubicBezTo>
                  <a:cubicBezTo>
                    <a:pt x="1593" y="16615"/>
                    <a:pt x="1593" y="16615"/>
                    <a:pt x="1593" y="16615"/>
                  </a:cubicBezTo>
                  <a:cubicBezTo>
                    <a:pt x="1593" y="9969"/>
                    <a:pt x="1593" y="9969"/>
                    <a:pt x="1593" y="9969"/>
                  </a:cubicBezTo>
                  <a:lnTo>
                    <a:pt x="2479" y="0"/>
                  </a:lnTo>
                  <a:close/>
                </a:path>
              </a:pathLst>
            </a:cu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389" name="Freeform 31"/>
          <p:cNvSpPr/>
          <p:nvPr/>
        </p:nvSpPr>
        <p:spPr>
          <a:xfrm>
            <a:off x="3454400" y="6332540"/>
            <a:ext cx="908054" cy="525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AFABA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90" name="文本框 187"/>
          <p:cNvSpPr txBox="1"/>
          <p:nvPr/>
        </p:nvSpPr>
        <p:spPr>
          <a:xfrm>
            <a:off x="517883" y="480871"/>
            <a:ext cx="4789007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11053B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變更粉絲專頁範本</a:t>
            </a:r>
          </a:p>
        </p:txBody>
      </p:sp>
      <p:pic>
        <p:nvPicPr>
          <p:cNvPr id="391" name="442324E0-F6BB-4C43-B920-A93156F1F122-L0-001.png" descr="442324E0-F6BB-4C43-B920-A93156F1F122-L0-001.png"/>
          <p:cNvPicPr>
            <a:picLocks noChangeAspect="1"/>
          </p:cNvPicPr>
          <p:nvPr/>
        </p:nvPicPr>
        <p:blipFill>
          <a:blip r:embed="rId3">
            <a:extLst/>
          </a:blip>
          <a:srcRect l="1575" t="10980" r="55702" b="16137"/>
          <a:stretch>
            <a:fillRect/>
          </a:stretch>
        </p:blipFill>
        <p:spPr>
          <a:xfrm rot="21588016">
            <a:off x="6795919" y="196651"/>
            <a:ext cx="5070091" cy="646479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場地…"/>
          <p:cNvSpPr txBox="1"/>
          <p:nvPr/>
        </p:nvSpPr>
        <p:spPr>
          <a:xfrm>
            <a:off x="2200210" y="1293914"/>
            <a:ext cx="3298646" cy="542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場地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服務業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企業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非營利組織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政治人物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公眾人物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餐廳和咖啡店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購物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影片粉絲專頁</a:t>
            </a:r>
          </a:p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</a:defRPr>
            </a:pPr>
            <a:r>
              <a:t>標準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2" name="Group 9"/>
          <p:cNvGrpSpPr/>
          <p:nvPr/>
        </p:nvGrpSpPr>
        <p:grpSpPr>
          <a:xfrm>
            <a:off x="9354704" y="5161577"/>
            <a:ext cx="2862750" cy="1722042"/>
            <a:chOff x="-65" y="-23"/>
            <a:chExt cx="2862749" cy="1722040"/>
          </a:xfrm>
        </p:grpSpPr>
        <p:sp>
          <p:nvSpPr>
            <p:cNvPr id="395" name="AutoShape 10"/>
            <p:cNvSpPr/>
            <p:nvPr/>
          </p:nvSpPr>
          <p:spPr>
            <a:xfrm>
              <a:off x="-48" y="69283"/>
              <a:ext cx="2862732" cy="165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765" fill="norm" stroke="1" extrusionOk="0">
                  <a:moveTo>
                    <a:pt x="11525" y="320"/>
                  </a:moveTo>
                  <a:lnTo>
                    <a:pt x="165" y="9355"/>
                  </a:lnTo>
                  <a:cubicBezTo>
                    <a:pt x="165" y="9355"/>
                    <a:pt x="-239" y="9744"/>
                    <a:pt x="216" y="10501"/>
                  </a:cubicBezTo>
                  <a:lnTo>
                    <a:pt x="7673" y="20433"/>
                  </a:lnTo>
                  <a:cubicBezTo>
                    <a:pt x="7673" y="20433"/>
                    <a:pt x="8175" y="21289"/>
                    <a:pt x="9125" y="20253"/>
                  </a:cubicBezTo>
                  <a:lnTo>
                    <a:pt x="20916" y="5391"/>
                  </a:lnTo>
                  <a:cubicBezTo>
                    <a:pt x="20916" y="5391"/>
                    <a:pt x="21361" y="4383"/>
                    <a:pt x="20701" y="3843"/>
                  </a:cubicBezTo>
                  <a:lnTo>
                    <a:pt x="12871" y="185"/>
                  </a:lnTo>
                  <a:cubicBezTo>
                    <a:pt x="12871" y="185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9295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lnSpc>
                  <a:spcPct val="120000"/>
                </a:lnSpc>
                <a:defRPr sz="900">
                  <a:latin typeface="Roboto Light"/>
                  <a:ea typeface="Roboto Light"/>
                  <a:cs typeface="Roboto Light"/>
                  <a:sym typeface="Roboto Light"/>
                </a:defRPr>
              </a:pPr>
            </a:p>
          </p:txBody>
        </p:sp>
        <p:sp>
          <p:nvSpPr>
            <p:cNvPr id="396" name="AutoShape 11"/>
            <p:cNvSpPr/>
            <p:nvPr/>
          </p:nvSpPr>
          <p:spPr>
            <a:xfrm>
              <a:off x="-48" y="55500"/>
              <a:ext cx="2862732" cy="165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765" fill="norm" stroke="1" extrusionOk="0">
                  <a:moveTo>
                    <a:pt x="11525" y="321"/>
                  </a:moveTo>
                  <a:lnTo>
                    <a:pt x="165" y="9355"/>
                  </a:lnTo>
                  <a:cubicBezTo>
                    <a:pt x="165" y="9355"/>
                    <a:pt x="-239" y="9744"/>
                    <a:pt x="216" y="10501"/>
                  </a:cubicBezTo>
                  <a:lnTo>
                    <a:pt x="7673" y="20433"/>
                  </a:lnTo>
                  <a:cubicBezTo>
                    <a:pt x="7673" y="20433"/>
                    <a:pt x="8175" y="21290"/>
                    <a:pt x="9125" y="20252"/>
                  </a:cubicBezTo>
                  <a:lnTo>
                    <a:pt x="20916" y="5392"/>
                  </a:lnTo>
                  <a:cubicBezTo>
                    <a:pt x="20916" y="5392"/>
                    <a:pt x="21361" y="4385"/>
                    <a:pt x="20701" y="3843"/>
                  </a:cubicBezTo>
                  <a:lnTo>
                    <a:pt x="12871" y="185"/>
                  </a:lnTo>
                  <a:cubicBezTo>
                    <a:pt x="12871" y="185"/>
                    <a:pt x="12317" y="-310"/>
                    <a:pt x="11525" y="321"/>
                  </a:cubicBezTo>
                  <a:close/>
                </a:path>
              </a:pathLst>
            </a:custGeom>
            <a:solidFill>
              <a:srgbClr val="D1D3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lnSpc>
                  <a:spcPct val="120000"/>
                </a:lnSpc>
                <a:defRPr sz="900">
                  <a:latin typeface="Roboto Light"/>
                  <a:ea typeface="Roboto Light"/>
                  <a:cs typeface="Roboto Light"/>
                  <a:sym typeface="Roboto Light"/>
                </a:defRPr>
              </a:pPr>
            </a:p>
          </p:txBody>
        </p:sp>
        <p:sp>
          <p:nvSpPr>
            <p:cNvPr id="397" name="AutoShape 12"/>
            <p:cNvSpPr/>
            <p:nvPr/>
          </p:nvSpPr>
          <p:spPr>
            <a:xfrm>
              <a:off x="-66" y="-24"/>
              <a:ext cx="2857391" cy="164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765" fill="norm" stroke="1" extrusionOk="0">
                  <a:moveTo>
                    <a:pt x="11445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9" y="5551"/>
                  </a:lnTo>
                  <a:cubicBezTo>
                    <a:pt x="21019" y="5551"/>
                    <a:pt x="21404" y="5057"/>
                    <a:pt x="20860" y="4649"/>
                  </a:cubicBezTo>
                  <a:lnTo>
                    <a:pt x="12790" y="185"/>
                  </a:lnTo>
                  <a:cubicBezTo>
                    <a:pt x="12790" y="185"/>
                    <a:pt x="12236" y="-311"/>
                    <a:pt x="11445" y="320"/>
                  </a:cubicBezTo>
                  <a:close/>
                </a:path>
              </a:pathLst>
            </a:custGeom>
            <a:solidFill>
              <a:srgbClr val="B7B9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lnSpc>
                  <a:spcPct val="120000"/>
                </a:lnSpc>
                <a:defRPr sz="900">
                  <a:latin typeface="Roboto Light"/>
                  <a:ea typeface="Roboto Light"/>
                  <a:cs typeface="Roboto Light"/>
                  <a:sym typeface="Roboto Light"/>
                </a:defRPr>
              </a:pPr>
            </a:p>
          </p:txBody>
        </p:sp>
        <p:sp>
          <p:nvSpPr>
            <p:cNvPr id="398" name="AutoShape 13"/>
            <p:cNvSpPr/>
            <p:nvPr/>
          </p:nvSpPr>
          <p:spPr>
            <a:xfrm>
              <a:off x="-66" y="-24"/>
              <a:ext cx="2857449" cy="164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765" fill="norm" stroke="1" extrusionOk="0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4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lnSpc>
                  <a:spcPct val="120000"/>
                </a:lnSpc>
                <a:defRPr sz="900">
                  <a:latin typeface="Roboto Light"/>
                  <a:ea typeface="Roboto Light"/>
                  <a:cs typeface="Roboto Light"/>
                  <a:sym typeface="Roboto Light"/>
                </a:defRPr>
              </a:pPr>
            </a:p>
          </p:txBody>
        </p:sp>
        <p:sp>
          <p:nvSpPr>
            <p:cNvPr id="399" name="AutoShape 14"/>
            <p:cNvSpPr/>
            <p:nvPr/>
          </p:nvSpPr>
          <p:spPr>
            <a:xfrm>
              <a:off x="13704" y="-24"/>
              <a:ext cx="2809273" cy="161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0765" fill="norm" stroke="1" extrusionOk="0">
                  <a:moveTo>
                    <a:pt x="11460" y="320"/>
                  </a:moveTo>
                  <a:lnTo>
                    <a:pt x="528" y="9699"/>
                  </a:lnTo>
                  <a:cubicBezTo>
                    <a:pt x="528" y="9699"/>
                    <a:pt x="-198" y="10218"/>
                    <a:pt x="52" y="10828"/>
                  </a:cubicBezTo>
                  <a:lnTo>
                    <a:pt x="7604" y="20433"/>
                  </a:lnTo>
                  <a:cubicBezTo>
                    <a:pt x="7604" y="20433"/>
                    <a:pt x="8106" y="21289"/>
                    <a:pt x="9057" y="20252"/>
                  </a:cubicBezTo>
                  <a:lnTo>
                    <a:pt x="21045" y="5551"/>
                  </a:lnTo>
                  <a:cubicBezTo>
                    <a:pt x="21045" y="5551"/>
                    <a:pt x="21402" y="5010"/>
                    <a:pt x="20887" y="4649"/>
                  </a:cubicBezTo>
                  <a:lnTo>
                    <a:pt x="12806" y="185"/>
                  </a:lnTo>
                  <a:cubicBezTo>
                    <a:pt x="12806" y="185"/>
                    <a:pt x="12252" y="-311"/>
                    <a:pt x="11460" y="320"/>
                  </a:cubicBezTo>
                  <a:close/>
                </a:path>
              </a:pathLst>
            </a:custGeom>
            <a:solidFill>
              <a:srgbClr val="02020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lnSpc>
                  <a:spcPct val="120000"/>
                </a:lnSpc>
                <a:defRPr sz="900">
                  <a:latin typeface="Roboto Light"/>
                  <a:ea typeface="Roboto Light"/>
                  <a:cs typeface="Roboto Light"/>
                  <a:sym typeface="Roboto Light"/>
                </a:defRPr>
              </a:pPr>
            </a:p>
          </p:txBody>
        </p:sp>
        <p:pic>
          <p:nvPicPr>
            <p:cNvPr id="400" name="Picture 15" descr="Picture 1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9185" y="83062"/>
              <a:ext cx="2334197" cy="1348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1" name="AutoShape 16"/>
            <p:cNvSpPr/>
            <p:nvPr/>
          </p:nvSpPr>
          <p:spPr>
            <a:xfrm>
              <a:off x="241778" y="85707"/>
              <a:ext cx="2362766" cy="135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365"/>
                  </a:moveTo>
                  <a:lnTo>
                    <a:pt x="12545" y="0"/>
                  </a:lnTo>
                  <a:lnTo>
                    <a:pt x="21600" y="5721"/>
                  </a:lnTo>
                  <a:lnTo>
                    <a:pt x="8562" y="21600"/>
                  </a:lnTo>
                  <a:lnTo>
                    <a:pt x="0" y="113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lnSpc>
                  <a:spcPct val="120000"/>
                </a:lnSpc>
                <a:defRPr sz="900">
                  <a:latin typeface="Roboto Light"/>
                  <a:ea typeface="Roboto Light"/>
                  <a:cs typeface="Roboto Light"/>
                  <a:sym typeface="Roboto Light"/>
                </a:defRPr>
              </a:pPr>
            </a:p>
          </p:txBody>
        </p:sp>
      </p:grpSp>
      <p:sp>
        <p:nvSpPr>
          <p:cNvPr id="403" name="AutoShape 17"/>
          <p:cNvSpPr/>
          <p:nvPr/>
        </p:nvSpPr>
        <p:spPr>
          <a:xfrm rot="21231976">
            <a:off x="10389082" y="3568455"/>
            <a:ext cx="1157182" cy="1001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0" h="19571" fill="norm" stroke="1" extrusionOk="0">
                <a:moveTo>
                  <a:pt x="12387" y="18459"/>
                </a:moveTo>
                <a:cubicBezTo>
                  <a:pt x="12387" y="18459"/>
                  <a:pt x="16654" y="17189"/>
                  <a:pt x="18102" y="12618"/>
                </a:cubicBezTo>
                <a:cubicBezTo>
                  <a:pt x="19548" y="8045"/>
                  <a:pt x="17894" y="565"/>
                  <a:pt x="8357" y="18"/>
                </a:cubicBezTo>
                <a:cubicBezTo>
                  <a:pt x="-1180" y="-530"/>
                  <a:pt x="-2052" y="11716"/>
                  <a:pt x="3201" y="16146"/>
                </a:cubicBezTo>
                <a:cubicBezTo>
                  <a:pt x="3201" y="16146"/>
                  <a:pt x="2334" y="18066"/>
                  <a:pt x="1013" y="18265"/>
                </a:cubicBezTo>
                <a:cubicBezTo>
                  <a:pt x="1013" y="18265"/>
                  <a:pt x="6452" y="21070"/>
                  <a:pt x="12387" y="18459"/>
                </a:cubicBez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04" name="AutoShape 18"/>
          <p:cNvSpPr/>
          <p:nvPr/>
        </p:nvSpPr>
        <p:spPr>
          <a:xfrm>
            <a:off x="9109719" y="3790051"/>
            <a:ext cx="1453836" cy="145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6" h="20101" fill="norm" stroke="1" extrusionOk="0">
                <a:moveTo>
                  <a:pt x="437" y="10902"/>
                </a:moveTo>
                <a:cubicBezTo>
                  <a:pt x="437" y="10902"/>
                  <a:pt x="-1790" y="4367"/>
                  <a:pt x="3812" y="1434"/>
                </a:cubicBezTo>
                <a:cubicBezTo>
                  <a:pt x="9415" y="-1499"/>
                  <a:pt x="19001" y="-233"/>
                  <a:pt x="19406" y="8034"/>
                </a:cubicBezTo>
                <a:cubicBezTo>
                  <a:pt x="19810" y="16301"/>
                  <a:pt x="8267" y="20101"/>
                  <a:pt x="7254" y="20101"/>
                </a:cubicBezTo>
                <a:cubicBezTo>
                  <a:pt x="7254" y="20101"/>
                  <a:pt x="8537" y="18435"/>
                  <a:pt x="8807" y="17101"/>
                </a:cubicBezTo>
                <a:cubicBezTo>
                  <a:pt x="8807" y="17101"/>
                  <a:pt x="1584" y="17301"/>
                  <a:pt x="437" y="10902"/>
                </a:cubicBezTo>
                <a:close/>
              </a:path>
            </a:pathLst>
          </a:cu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05" name="AutoShape 19"/>
          <p:cNvSpPr/>
          <p:nvPr/>
        </p:nvSpPr>
        <p:spPr>
          <a:xfrm flipH="1" rot="18900000">
            <a:off x="7938579" y="3878427"/>
            <a:ext cx="1065928" cy="1403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49" h="19694" fill="norm" stroke="1" extrusionOk="0">
                <a:moveTo>
                  <a:pt x="9297" y="16821"/>
                </a:moveTo>
                <a:cubicBezTo>
                  <a:pt x="9297" y="16821"/>
                  <a:pt x="10946" y="15947"/>
                  <a:pt x="11316" y="19694"/>
                </a:cubicBezTo>
                <a:cubicBezTo>
                  <a:pt x="11316" y="19694"/>
                  <a:pt x="13744" y="16401"/>
                  <a:pt x="13161" y="14664"/>
                </a:cubicBezTo>
                <a:cubicBezTo>
                  <a:pt x="13161" y="14664"/>
                  <a:pt x="18965" y="10435"/>
                  <a:pt x="16742" y="4550"/>
                </a:cubicBezTo>
                <a:cubicBezTo>
                  <a:pt x="14519" y="-1334"/>
                  <a:pt x="8986" y="-470"/>
                  <a:pt x="6007" y="1391"/>
                </a:cubicBezTo>
                <a:cubicBezTo>
                  <a:pt x="3029" y="3252"/>
                  <a:pt x="-2635" y="8390"/>
                  <a:pt x="1404" y="14328"/>
                </a:cubicBezTo>
                <a:cubicBezTo>
                  <a:pt x="5443" y="20266"/>
                  <a:pt x="9297" y="16821"/>
                  <a:pt x="9297" y="16821"/>
                </a:cubicBez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06" name="AutoShape 20"/>
          <p:cNvSpPr/>
          <p:nvPr/>
        </p:nvSpPr>
        <p:spPr>
          <a:xfrm>
            <a:off x="11102662" y="4305149"/>
            <a:ext cx="1008047" cy="800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78" h="17410" fill="norm" stroke="1" extrusionOk="0">
                <a:moveTo>
                  <a:pt x="2655" y="12935"/>
                </a:moveTo>
                <a:cubicBezTo>
                  <a:pt x="2655" y="12935"/>
                  <a:pt x="-551" y="9844"/>
                  <a:pt x="1226" y="4933"/>
                </a:cubicBezTo>
                <a:cubicBezTo>
                  <a:pt x="3004" y="21"/>
                  <a:pt x="7866" y="-1103"/>
                  <a:pt x="12856" y="1030"/>
                </a:cubicBezTo>
                <a:cubicBezTo>
                  <a:pt x="17846" y="3163"/>
                  <a:pt x="21049" y="7098"/>
                  <a:pt x="14457" y="15320"/>
                </a:cubicBezTo>
                <a:cubicBezTo>
                  <a:pt x="8193" y="20497"/>
                  <a:pt x="0" y="14428"/>
                  <a:pt x="0" y="14428"/>
                </a:cubicBezTo>
                <a:cubicBezTo>
                  <a:pt x="0" y="14428"/>
                  <a:pt x="2302" y="14370"/>
                  <a:pt x="2655" y="12935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07" name="AutoShape 21"/>
          <p:cNvSpPr/>
          <p:nvPr/>
        </p:nvSpPr>
        <p:spPr>
          <a:xfrm>
            <a:off x="7790414" y="5254123"/>
            <a:ext cx="1439105" cy="1340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90" h="19232" fill="norm" stroke="1" extrusionOk="0">
                <a:moveTo>
                  <a:pt x="14685" y="14521"/>
                </a:moveTo>
                <a:cubicBezTo>
                  <a:pt x="14685" y="14521"/>
                  <a:pt x="13425" y="15793"/>
                  <a:pt x="18303" y="19145"/>
                </a:cubicBezTo>
                <a:cubicBezTo>
                  <a:pt x="18303" y="19145"/>
                  <a:pt x="12930" y="19941"/>
                  <a:pt x="9851" y="16726"/>
                </a:cubicBezTo>
                <a:cubicBezTo>
                  <a:pt x="9851" y="16726"/>
                  <a:pt x="3715" y="18517"/>
                  <a:pt x="911" y="12526"/>
                </a:cubicBezTo>
                <a:cubicBezTo>
                  <a:pt x="-1892" y="6535"/>
                  <a:pt x="2364" y="2325"/>
                  <a:pt x="5666" y="1021"/>
                </a:cubicBezTo>
                <a:cubicBezTo>
                  <a:pt x="8968" y="-282"/>
                  <a:pt x="16406" y="-1659"/>
                  <a:pt x="18057" y="5945"/>
                </a:cubicBezTo>
                <a:cubicBezTo>
                  <a:pt x="19708" y="13551"/>
                  <a:pt x="14685" y="14521"/>
                  <a:pt x="14685" y="14521"/>
                </a:cubicBez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08" name="AutoShape 31"/>
          <p:cNvSpPr/>
          <p:nvPr/>
        </p:nvSpPr>
        <p:spPr>
          <a:xfrm>
            <a:off x="8251204" y="4446113"/>
            <a:ext cx="517524" cy="328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29" h="20266" fill="norm" stroke="1" extrusionOk="0">
                <a:moveTo>
                  <a:pt x="14435" y="6544"/>
                </a:moveTo>
                <a:cubicBezTo>
                  <a:pt x="14157" y="6544"/>
                  <a:pt x="13931" y="6128"/>
                  <a:pt x="13931" y="5614"/>
                </a:cubicBezTo>
                <a:cubicBezTo>
                  <a:pt x="13931" y="5100"/>
                  <a:pt x="14157" y="4683"/>
                  <a:pt x="14435" y="4683"/>
                </a:cubicBezTo>
                <a:cubicBezTo>
                  <a:pt x="14715" y="4683"/>
                  <a:pt x="14940" y="5100"/>
                  <a:pt x="14940" y="5614"/>
                </a:cubicBezTo>
                <a:cubicBezTo>
                  <a:pt x="14940" y="6128"/>
                  <a:pt x="14715" y="6544"/>
                  <a:pt x="14435" y="6544"/>
                </a:cubicBezTo>
                <a:close/>
                <a:moveTo>
                  <a:pt x="13189" y="4248"/>
                </a:moveTo>
                <a:cubicBezTo>
                  <a:pt x="12911" y="4248"/>
                  <a:pt x="12684" y="3832"/>
                  <a:pt x="12684" y="3318"/>
                </a:cubicBezTo>
                <a:cubicBezTo>
                  <a:pt x="12684" y="2805"/>
                  <a:pt x="12911" y="2390"/>
                  <a:pt x="13189" y="2390"/>
                </a:cubicBezTo>
                <a:cubicBezTo>
                  <a:pt x="13468" y="2390"/>
                  <a:pt x="13695" y="2805"/>
                  <a:pt x="13695" y="3318"/>
                </a:cubicBezTo>
                <a:cubicBezTo>
                  <a:pt x="13695" y="3832"/>
                  <a:pt x="13468" y="4248"/>
                  <a:pt x="13189" y="4248"/>
                </a:cubicBezTo>
                <a:close/>
                <a:moveTo>
                  <a:pt x="13189" y="8836"/>
                </a:moveTo>
                <a:cubicBezTo>
                  <a:pt x="12911" y="8836"/>
                  <a:pt x="12684" y="8421"/>
                  <a:pt x="12684" y="7909"/>
                </a:cubicBezTo>
                <a:cubicBezTo>
                  <a:pt x="12684" y="7395"/>
                  <a:pt x="12911" y="6978"/>
                  <a:pt x="13189" y="6978"/>
                </a:cubicBezTo>
                <a:cubicBezTo>
                  <a:pt x="13468" y="6978"/>
                  <a:pt x="13695" y="7395"/>
                  <a:pt x="13695" y="7909"/>
                </a:cubicBezTo>
                <a:cubicBezTo>
                  <a:pt x="13695" y="8421"/>
                  <a:pt x="13468" y="8836"/>
                  <a:pt x="13189" y="8836"/>
                </a:cubicBezTo>
                <a:close/>
                <a:moveTo>
                  <a:pt x="11943" y="6544"/>
                </a:moveTo>
                <a:cubicBezTo>
                  <a:pt x="11665" y="6544"/>
                  <a:pt x="11438" y="6128"/>
                  <a:pt x="11438" y="5614"/>
                </a:cubicBezTo>
                <a:cubicBezTo>
                  <a:pt x="11438" y="5100"/>
                  <a:pt x="11665" y="4683"/>
                  <a:pt x="11943" y="4683"/>
                </a:cubicBezTo>
                <a:cubicBezTo>
                  <a:pt x="12222" y="4683"/>
                  <a:pt x="12448" y="5100"/>
                  <a:pt x="12448" y="5614"/>
                </a:cubicBezTo>
                <a:cubicBezTo>
                  <a:pt x="12448" y="6128"/>
                  <a:pt x="12222" y="6544"/>
                  <a:pt x="11943" y="6544"/>
                </a:cubicBezTo>
                <a:close/>
                <a:moveTo>
                  <a:pt x="10739" y="12988"/>
                </a:moveTo>
                <a:cubicBezTo>
                  <a:pt x="10068" y="12988"/>
                  <a:pt x="9525" y="11986"/>
                  <a:pt x="9525" y="10750"/>
                </a:cubicBezTo>
                <a:cubicBezTo>
                  <a:pt x="9525" y="9516"/>
                  <a:pt x="10068" y="8517"/>
                  <a:pt x="10739" y="8517"/>
                </a:cubicBezTo>
                <a:cubicBezTo>
                  <a:pt x="11409" y="8517"/>
                  <a:pt x="11953" y="9516"/>
                  <a:pt x="11953" y="10750"/>
                </a:cubicBezTo>
                <a:cubicBezTo>
                  <a:pt x="11953" y="11986"/>
                  <a:pt x="11409" y="12988"/>
                  <a:pt x="10739" y="12988"/>
                </a:cubicBezTo>
                <a:close/>
                <a:moveTo>
                  <a:pt x="7151" y="11083"/>
                </a:moveTo>
                <a:cubicBezTo>
                  <a:pt x="7151" y="11264"/>
                  <a:pt x="7072" y="11410"/>
                  <a:pt x="6975" y="11410"/>
                </a:cubicBezTo>
                <a:lnTo>
                  <a:pt x="6219" y="11410"/>
                </a:lnTo>
                <a:cubicBezTo>
                  <a:pt x="6123" y="11410"/>
                  <a:pt x="6044" y="11552"/>
                  <a:pt x="6044" y="11729"/>
                </a:cubicBezTo>
                <a:lnTo>
                  <a:pt x="6044" y="13123"/>
                </a:lnTo>
                <a:cubicBezTo>
                  <a:pt x="6044" y="13302"/>
                  <a:pt x="5964" y="13448"/>
                  <a:pt x="5869" y="13448"/>
                </a:cubicBezTo>
                <a:lnTo>
                  <a:pt x="5560" y="13448"/>
                </a:lnTo>
                <a:cubicBezTo>
                  <a:pt x="5464" y="13448"/>
                  <a:pt x="5384" y="13302"/>
                  <a:pt x="5384" y="13123"/>
                </a:cubicBezTo>
                <a:lnTo>
                  <a:pt x="5384" y="11729"/>
                </a:lnTo>
                <a:cubicBezTo>
                  <a:pt x="5384" y="11552"/>
                  <a:pt x="5306" y="11410"/>
                  <a:pt x="5210" y="11410"/>
                </a:cubicBezTo>
                <a:lnTo>
                  <a:pt x="4453" y="11410"/>
                </a:lnTo>
                <a:cubicBezTo>
                  <a:pt x="4357" y="11410"/>
                  <a:pt x="4278" y="11264"/>
                  <a:pt x="4278" y="11083"/>
                </a:cubicBezTo>
                <a:lnTo>
                  <a:pt x="4278" y="10515"/>
                </a:lnTo>
                <a:cubicBezTo>
                  <a:pt x="4278" y="10339"/>
                  <a:pt x="4357" y="10192"/>
                  <a:pt x="4453" y="10192"/>
                </a:cubicBezTo>
                <a:lnTo>
                  <a:pt x="5210" y="10192"/>
                </a:lnTo>
                <a:cubicBezTo>
                  <a:pt x="5306" y="10192"/>
                  <a:pt x="5384" y="10048"/>
                  <a:pt x="5384" y="9869"/>
                </a:cubicBezTo>
                <a:lnTo>
                  <a:pt x="5384" y="8478"/>
                </a:lnTo>
                <a:cubicBezTo>
                  <a:pt x="5384" y="8298"/>
                  <a:pt x="5464" y="8154"/>
                  <a:pt x="5560" y="8154"/>
                </a:cubicBezTo>
                <a:lnTo>
                  <a:pt x="5869" y="8154"/>
                </a:lnTo>
                <a:cubicBezTo>
                  <a:pt x="5964" y="8154"/>
                  <a:pt x="6044" y="8298"/>
                  <a:pt x="6044" y="8478"/>
                </a:cubicBezTo>
                <a:lnTo>
                  <a:pt x="6044" y="9869"/>
                </a:lnTo>
                <a:cubicBezTo>
                  <a:pt x="6044" y="10048"/>
                  <a:pt x="6123" y="10192"/>
                  <a:pt x="6219" y="10192"/>
                </a:cubicBezTo>
                <a:lnTo>
                  <a:pt x="6975" y="10192"/>
                </a:lnTo>
                <a:cubicBezTo>
                  <a:pt x="7072" y="10192"/>
                  <a:pt x="7151" y="10339"/>
                  <a:pt x="7151" y="10515"/>
                </a:cubicBezTo>
                <a:cubicBezTo>
                  <a:pt x="7151" y="10515"/>
                  <a:pt x="7151" y="11083"/>
                  <a:pt x="7151" y="11083"/>
                </a:cubicBezTo>
                <a:close/>
                <a:moveTo>
                  <a:pt x="3296" y="7440"/>
                </a:moveTo>
                <a:cubicBezTo>
                  <a:pt x="2626" y="7440"/>
                  <a:pt x="2082" y="6440"/>
                  <a:pt x="2082" y="5206"/>
                </a:cubicBezTo>
                <a:cubicBezTo>
                  <a:pt x="2082" y="3972"/>
                  <a:pt x="2626" y="2969"/>
                  <a:pt x="3296" y="2969"/>
                </a:cubicBezTo>
                <a:cubicBezTo>
                  <a:pt x="3967" y="2969"/>
                  <a:pt x="4510" y="3972"/>
                  <a:pt x="4510" y="5206"/>
                </a:cubicBezTo>
                <a:cubicBezTo>
                  <a:pt x="4510" y="6440"/>
                  <a:pt x="3967" y="7440"/>
                  <a:pt x="3296" y="7440"/>
                </a:cubicBezTo>
                <a:close/>
                <a:moveTo>
                  <a:pt x="16021" y="4086"/>
                </a:moveTo>
                <a:cubicBezTo>
                  <a:pt x="15646" y="1687"/>
                  <a:pt x="14438" y="45"/>
                  <a:pt x="13204" y="0"/>
                </a:cubicBezTo>
                <a:lnTo>
                  <a:pt x="13202" y="0"/>
                </a:lnTo>
                <a:cubicBezTo>
                  <a:pt x="13187" y="0"/>
                  <a:pt x="13174" y="0"/>
                  <a:pt x="13161" y="0"/>
                </a:cubicBezTo>
                <a:cubicBezTo>
                  <a:pt x="13156" y="0"/>
                  <a:pt x="13151" y="0"/>
                  <a:pt x="13145" y="0"/>
                </a:cubicBezTo>
                <a:cubicBezTo>
                  <a:pt x="13135" y="0"/>
                  <a:pt x="13124" y="0"/>
                  <a:pt x="13112" y="0"/>
                </a:cubicBezTo>
                <a:cubicBezTo>
                  <a:pt x="13092" y="0"/>
                  <a:pt x="13074" y="0"/>
                  <a:pt x="13055" y="3"/>
                </a:cubicBezTo>
                <a:cubicBezTo>
                  <a:pt x="13029" y="3"/>
                  <a:pt x="13002" y="3"/>
                  <a:pt x="12974" y="8"/>
                </a:cubicBezTo>
                <a:cubicBezTo>
                  <a:pt x="11112" y="162"/>
                  <a:pt x="11291" y="2249"/>
                  <a:pt x="9028" y="2381"/>
                </a:cubicBezTo>
                <a:cubicBezTo>
                  <a:pt x="9006" y="2381"/>
                  <a:pt x="8984" y="2386"/>
                  <a:pt x="8962" y="2391"/>
                </a:cubicBezTo>
                <a:cubicBezTo>
                  <a:pt x="8781" y="2409"/>
                  <a:pt x="8466" y="2371"/>
                  <a:pt x="8300" y="2381"/>
                </a:cubicBezTo>
                <a:cubicBezTo>
                  <a:pt x="6036" y="2249"/>
                  <a:pt x="6216" y="162"/>
                  <a:pt x="4353" y="8"/>
                </a:cubicBezTo>
                <a:cubicBezTo>
                  <a:pt x="4327" y="3"/>
                  <a:pt x="4299" y="3"/>
                  <a:pt x="4272" y="3"/>
                </a:cubicBezTo>
                <a:cubicBezTo>
                  <a:pt x="4254" y="0"/>
                  <a:pt x="4235" y="0"/>
                  <a:pt x="4216" y="0"/>
                </a:cubicBezTo>
                <a:cubicBezTo>
                  <a:pt x="4205" y="0"/>
                  <a:pt x="4194" y="0"/>
                  <a:pt x="4183" y="0"/>
                </a:cubicBezTo>
                <a:cubicBezTo>
                  <a:pt x="4178" y="0"/>
                  <a:pt x="4172" y="0"/>
                  <a:pt x="4167" y="0"/>
                </a:cubicBezTo>
                <a:cubicBezTo>
                  <a:pt x="4154" y="0"/>
                  <a:pt x="4140" y="0"/>
                  <a:pt x="4126" y="0"/>
                </a:cubicBezTo>
                <a:lnTo>
                  <a:pt x="4124" y="0"/>
                </a:lnTo>
                <a:cubicBezTo>
                  <a:pt x="2890" y="45"/>
                  <a:pt x="1682" y="1687"/>
                  <a:pt x="1307" y="4086"/>
                </a:cubicBezTo>
                <a:cubicBezTo>
                  <a:pt x="962" y="6105"/>
                  <a:pt x="-2136" y="21600"/>
                  <a:pt x="2630" y="20173"/>
                </a:cubicBezTo>
                <a:cubicBezTo>
                  <a:pt x="4492" y="18984"/>
                  <a:pt x="3416" y="15626"/>
                  <a:pt x="8664" y="15609"/>
                </a:cubicBezTo>
                <a:cubicBezTo>
                  <a:pt x="13912" y="15626"/>
                  <a:pt x="12835" y="18984"/>
                  <a:pt x="14698" y="20173"/>
                </a:cubicBezTo>
                <a:lnTo>
                  <a:pt x="14699" y="20173"/>
                </a:lnTo>
                <a:cubicBezTo>
                  <a:pt x="19464" y="21600"/>
                  <a:pt x="16366" y="6105"/>
                  <a:pt x="16021" y="408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09" name="AutoShape 32"/>
          <p:cNvSpPr/>
          <p:nvPr/>
        </p:nvSpPr>
        <p:spPr>
          <a:xfrm>
            <a:off x="9547972" y="4197322"/>
            <a:ext cx="613267" cy="517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fill="norm" stroke="1" extrusionOk="0">
                <a:moveTo>
                  <a:pt x="21200" y="21483"/>
                </a:moveTo>
                <a:cubicBezTo>
                  <a:pt x="21168" y="21539"/>
                  <a:pt x="21116" y="21572"/>
                  <a:pt x="21064" y="21600"/>
                </a:cubicBezTo>
                <a:lnTo>
                  <a:pt x="416" y="21600"/>
                </a:lnTo>
                <a:cubicBezTo>
                  <a:pt x="388" y="21584"/>
                  <a:pt x="350" y="21567"/>
                  <a:pt x="327" y="21550"/>
                </a:cubicBezTo>
                <a:cubicBezTo>
                  <a:pt x="-19" y="21119"/>
                  <a:pt x="-105" y="19155"/>
                  <a:pt x="141" y="18504"/>
                </a:cubicBezTo>
                <a:cubicBezTo>
                  <a:pt x="319" y="18032"/>
                  <a:pt x="284" y="17665"/>
                  <a:pt x="517" y="17287"/>
                </a:cubicBezTo>
                <a:cubicBezTo>
                  <a:pt x="1480" y="15697"/>
                  <a:pt x="3611" y="15259"/>
                  <a:pt x="5481" y="14645"/>
                </a:cubicBezTo>
                <a:cubicBezTo>
                  <a:pt x="6337" y="14364"/>
                  <a:pt x="7167" y="14183"/>
                  <a:pt x="7936" y="13359"/>
                </a:cubicBezTo>
                <a:cubicBezTo>
                  <a:pt x="8035" y="13190"/>
                  <a:pt x="8211" y="12722"/>
                  <a:pt x="8204" y="12443"/>
                </a:cubicBezTo>
                <a:cubicBezTo>
                  <a:pt x="7706" y="11088"/>
                  <a:pt x="6875" y="10505"/>
                  <a:pt x="6611" y="9565"/>
                </a:cubicBezTo>
                <a:cubicBezTo>
                  <a:pt x="6590" y="9363"/>
                  <a:pt x="6573" y="9160"/>
                  <a:pt x="6550" y="8956"/>
                </a:cubicBezTo>
                <a:cubicBezTo>
                  <a:pt x="6378" y="8501"/>
                  <a:pt x="5800" y="8275"/>
                  <a:pt x="5610" y="7805"/>
                </a:cubicBezTo>
                <a:cubicBezTo>
                  <a:pt x="5445" y="7402"/>
                  <a:pt x="5271" y="6492"/>
                  <a:pt x="5481" y="6184"/>
                </a:cubicBezTo>
                <a:cubicBezTo>
                  <a:pt x="5666" y="6052"/>
                  <a:pt x="5759" y="6157"/>
                  <a:pt x="5860" y="5912"/>
                </a:cubicBezTo>
                <a:cubicBezTo>
                  <a:pt x="5586" y="5442"/>
                  <a:pt x="5747" y="4272"/>
                  <a:pt x="5860" y="3806"/>
                </a:cubicBezTo>
                <a:cubicBezTo>
                  <a:pt x="5860" y="3806"/>
                  <a:pt x="5801" y="2297"/>
                  <a:pt x="6858" y="1245"/>
                </a:cubicBezTo>
                <a:cubicBezTo>
                  <a:pt x="6861" y="1237"/>
                  <a:pt x="6872" y="1230"/>
                  <a:pt x="6875" y="1222"/>
                </a:cubicBezTo>
                <a:cubicBezTo>
                  <a:pt x="7009" y="1095"/>
                  <a:pt x="7146" y="975"/>
                  <a:pt x="7317" y="866"/>
                </a:cubicBezTo>
                <a:cubicBezTo>
                  <a:pt x="8075" y="335"/>
                  <a:pt x="9139" y="0"/>
                  <a:pt x="10315" y="0"/>
                </a:cubicBezTo>
                <a:cubicBezTo>
                  <a:pt x="12343" y="0"/>
                  <a:pt x="14043" y="990"/>
                  <a:pt x="14407" y="2285"/>
                </a:cubicBezTo>
                <a:cubicBezTo>
                  <a:pt x="14900" y="3545"/>
                  <a:pt x="14803" y="6112"/>
                  <a:pt x="14803" y="6112"/>
                </a:cubicBezTo>
                <a:cubicBezTo>
                  <a:pt x="15242" y="6071"/>
                  <a:pt x="15224" y="6386"/>
                  <a:pt x="15185" y="6994"/>
                </a:cubicBezTo>
                <a:cubicBezTo>
                  <a:pt x="14994" y="7309"/>
                  <a:pt x="15057" y="7839"/>
                  <a:pt x="14866" y="8144"/>
                </a:cubicBezTo>
                <a:cubicBezTo>
                  <a:pt x="14705" y="8408"/>
                  <a:pt x="14257" y="8565"/>
                  <a:pt x="14113" y="8820"/>
                </a:cubicBezTo>
                <a:cubicBezTo>
                  <a:pt x="14095" y="8999"/>
                  <a:pt x="14075" y="9179"/>
                  <a:pt x="14050" y="9363"/>
                </a:cubicBezTo>
                <a:cubicBezTo>
                  <a:pt x="13937" y="9767"/>
                  <a:pt x="13836" y="10235"/>
                  <a:pt x="13673" y="10647"/>
                </a:cubicBezTo>
                <a:cubicBezTo>
                  <a:pt x="13479" y="11161"/>
                  <a:pt x="12926" y="11857"/>
                  <a:pt x="12794" y="12277"/>
                </a:cubicBezTo>
                <a:cubicBezTo>
                  <a:pt x="12602" y="12882"/>
                  <a:pt x="13534" y="13705"/>
                  <a:pt x="13781" y="13898"/>
                </a:cubicBezTo>
                <a:cubicBezTo>
                  <a:pt x="14486" y="14456"/>
                  <a:pt x="15551" y="14456"/>
                  <a:pt x="16485" y="14778"/>
                </a:cubicBezTo>
                <a:cubicBezTo>
                  <a:pt x="18637" y="15523"/>
                  <a:pt x="20595" y="16008"/>
                  <a:pt x="21263" y="18369"/>
                </a:cubicBezTo>
                <a:cubicBezTo>
                  <a:pt x="21434" y="18970"/>
                  <a:pt x="21495" y="20966"/>
                  <a:pt x="21200" y="21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10" name="AutoShape 33"/>
          <p:cNvSpPr/>
          <p:nvPr/>
        </p:nvSpPr>
        <p:spPr>
          <a:xfrm>
            <a:off x="10633832" y="3862179"/>
            <a:ext cx="565442" cy="386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5" h="21354" fill="norm" stroke="1" extrusionOk="0">
                <a:moveTo>
                  <a:pt x="14425" y="10166"/>
                </a:moveTo>
                <a:cubicBezTo>
                  <a:pt x="14422" y="10170"/>
                  <a:pt x="14420" y="10176"/>
                  <a:pt x="14417" y="10178"/>
                </a:cubicBezTo>
                <a:cubicBezTo>
                  <a:pt x="15182" y="10077"/>
                  <a:pt x="15887" y="10185"/>
                  <a:pt x="16416" y="10486"/>
                </a:cubicBezTo>
                <a:cubicBezTo>
                  <a:pt x="16751" y="10675"/>
                  <a:pt x="17024" y="10929"/>
                  <a:pt x="17235" y="11259"/>
                </a:cubicBezTo>
                <a:cubicBezTo>
                  <a:pt x="17749" y="12071"/>
                  <a:pt x="17749" y="13239"/>
                  <a:pt x="17191" y="14452"/>
                </a:cubicBezTo>
                <a:cubicBezTo>
                  <a:pt x="17166" y="14503"/>
                  <a:pt x="17140" y="14559"/>
                  <a:pt x="17110" y="14616"/>
                </a:cubicBezTo>
                <a:lnTo>
                  <a:pt x="17068" y="14703"/>
                </a:lnTo>
                <a:cubicBezTo>
                  <a:pt x="17029" y="14775"/>
                  <a:pt x="16989" y="14853"/>
                  <a:pt x="16955" y="14933"/>
                </a:cubicBezTo>
                <a:cubicBezTo>
                  <a:pt x="16461" y="15989"/>
                  <a:pt x="16248" y="17163"/>
                  <a:pt x="16482" y="18287"/>
                </a:cubicBezTo>
                <a:cubicBezTo>
                  <a:pt x="16715" y="19441"/>
                  <a:pt x="17406" y="20345"/>
                  <a:pt x="18314" y="20843"/>
                </a:cubicBezTo>
                <a:cubicBezTo>
                  <a:pt x="19037" y="21245"/>
                  <a:pt x="19889" y="21409"/>
                  <a:pt x="20789" y="21338"/>
                </a:cubicBezTo>
                <a:cubicBezTo>
                  <a:pt x="21029" y="21318"/>
                  <a:pt x="21230" y="21160"/>
                  <a:pt x="21332" y="20943"/>
                </a:cubicBezTo>
                <a:cubicBezTo>
                  <a:pt x="21385" y="20827"/>
                  <a:pt x="21414" y="20698"/>
                  <a:pt x="21403" y="20559"/>
                </a:cubicBezTo>
                <a:cubicBezTo>
                  <a:pt x="21377" y="20159"/>
                  <a:pt x="21058" y="19860"/>
                  <a:pt x="20691" y="19888"/>
                </a:cubicBezTo>
                <a:cubicBezTo>
                  <a:pt x="20000" y="19945"/>
                  <a:pt x="19389" y="19812"/>
                  <a:pt x="18914" y="19550"/>
                </a:cubicBezTo>
                <a:cubicBezTo>
                  <a:pt x="18322" y="19211"/>
                  <a:pt x="17933" y="18700"/>
                  <a:pt x="17777" y="17967"/>
                </a:cubicBezTo>
                <a:cubicBezTo>
                  <a:pt x="17628" y="17251"/>
                  <a:pt x="17751" y="16417"/>
                  <a:pt x="18136" y="15593"/>
                </a:cubicBezTo>
                <a:cubicBezTo>
                  <a:pt x="18164" y="15532"/>
                  <a:pt x="18192" y="15473"/>
                  <a:pt x="18223" y="15414"/>
                </a:cubicBezTo>
                <a:lnTo>
                  <a:pt x="18275" y="15315"/>
                </a:lnTo>
                <a:cubicBezTo>
                  <a:pt x="18309" y="15246"/>
                  <a:pt x="18340" y="15181"/>
                  <a:pt x="18373" y="15112"/>
                </a:cubicBezTo>
                <a:cubicBezTo>
                  <a:pt x="19090" y="13580"/>
                  <a:pt x="19191" y="11812"/>
                  <a:pt x="18327" y="10434"/>
                </a:cubicBezTo>
                <a:cubicBezTo>
                  <a:pt x="17986" y="9898"/>
                  <a:pt x="17534" y="9479"/>
                  <a:pt x="17016" y="9191"/>
                </a:cubicBezTo>
                <a:cubicBezTo>
                  <a:pt x="16374" y="8838"/>
                  <a:pt x="15647" y="8672"/>
                  <a:pt x="14887" y="8680"/>
                </a:cubicBezTo>
                <a:cubicBezTo>
                  <a:pt x="14799" y="9186"/>
                  <a:pt x="14649" y="9687"/>
                  <a:pt x="14425" y="10166"/>
                </a:cubicBezTo>
                <a:close/>
                <a:moveTo>
                  <a:pt x="7945" y="607"/>
                </a:moveTo>
                <a:lnTo>
                  <a:pt x="3348" y="10477"/>
                </a:lnTo>
                <a:lnTo>
                  <a:pt x="6410" y="12184"/>
                </a:lnTo>
                <a:lnTo>
                  <a:pt x="6426" y="12153"/>
                </a:lnTo>
                <a:cubicBezTo>
                  <a:pt x="6581" y="12263"/>
                  <a:pt x="6743" y="12370"/>
                  <a:pt x="6911" y="12463"/>
                </a:cubicBezTo>
                <a:cubicBezTo>
                  <a:pt x="9394" y="13847"/>
                  <a:pt x="12457" y="12755"/>
                  <a:pt x="13721" y="10041"/>
                </a:cubicBezTo>
                <a:cubicBezTo>
                  <a:pt x="14984" y="7328"/>
                  <a:pt x="13989" y="3975"/>
                  <a:pt x="11508" y="2593"/>
                </a:cubicBezTo>
                <a:cubicBezTo>
                  <a:pt x="11338" y="2497"/>
                  <a:pt x="11165" y="2416"/>
                  <a:pt x="10993" y="2345"/>
                </a:cubicBezTo>
                <a:lnTo>
                  <a:pt x="11008" y="2313"/>
                </a:lnTo>
                <a:cubicBezTo>
                  <a:pt x="11008" y="2313"/>
                  <a:pt x="7945" y="607"/>
                  <a:pt x="7945" y="607"/>
                </a:cubicBezTo>
                <a:close/>
                <a:moveTo>
                  <a:pt x="4177" y="195"/>
                </a:moveTo>
                <a:cubicBezTo>
                  <a:pt x="3486" y="-191"/>
                  <a:pt x="2676" y="14"/>
                  <a:pt x="2379" y="652"/>
                </a:cubicBezTo>
                <a:cubicBezTo>
                  <a:pt x="2085" y="1289"/>
                  <a:pt x="2405" y="2124"/>
                  <a:pt x="3099" y="2511"/>
                </a:cubicBezTo>
                <a:lnTo>
                  <a:pt x="5767" y="3996"/>
                </a:lnTo>
                <a:lnTo>
                  <a:pt x="6846" y="1682"/>
                </a:lnTo>
                <a:cubicBezTo>
                  <a:pt x="6846" y="1682"/>
                  <a:pt x="4177" y="195"/>
                  <a:pt x="4177" y="195"/>
                </a:cubicBezTo>
                <a:close/>
                <a:moveTo>
                  <a:pt x="1908" y="5070"/>
                </a:moveTo>
                <a:cubicBezTo>
                  <a:pt x="1214" y="4686"/>
                  <a:pt x="407" y="4889"/>
                  <a:pt x="110" y="5527"/>
                </a:cubicBezTo>
                <a:cubicBezTo>
                  <a:pt x="-186" y="6163"/>
                  <a:pt x="137" y="7001"/>
                  <a:pt x="830" y="7386"/>
                </a:cubicBezTo>
                <a:lnTo>
                  <a:pt x="3496" y="8872"/>
                </a:lnTo>
                <a:lnTo>
                  <a:pt x="4575" y="6556"/>
                </a:lnTo>
                <a:cubicBezTo>
                  <a:pt x="4575" y="6556"/>
                  <a:pt x="1908" y="5070"/>
                  <a:pt x="1908" y="507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11" name="AutoShape 34"/>
          <p:cNvSpPr/>
          <p:nvPr/>
        </p:nvSpPr>
        <p:spPr>
          <a:xfrm>
            <a:off x="11354474" y="4573847"/>
            <a:ext cx="310357" cy="40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5" h="21600" fill="norm" stroke="1" extrusionOk="0">
                <a:moveTo>
                  <a:pt x="20815" y="11419"/>
                </a:moveTo>
                <a:cubicBezTo>
                  <a:pt x="20819" y="6383"/>
                  <a:pt x="16971" y="2035"/>
                  <a:pt x="11394" y="0"/>
                </a:cubicBezTo>
                <a:cubicBezTo>
                  <a:pt x="8588" y="2306"/>
                  <a:pt x="6772" y="5324"/>
                  <a:pt x="6444" y="8654"/>
                </a:cubicBezTo>
                <a:cubicBezTo>
                  <a:pt x="7997" y="9417"/>
                  <a:pt x="9391" y="10393"/>
                  <a:pt x="10553" y="11548"/>
                </a:cubicBezTo>
                <a:cubicBezTo>
                  <a:pt x="12427" y="13421"/>
                  <a:pt x="13536" y="15610"/>
                  <a:pt x="13802" y="17852"/>
                </a:cubicBezTo>
                <a:cubicBezTo>
                  <a:pt x="14409" y="12436"/>
                  <a:pt x="13589" y="6706"/>
                  <a:pt x="13589" y="6706"/>
                </a:cubicBezTo>
                <a:cubicBezTo>
                  <a:pt x="15091" y="13490"/>
                  <a:pt x="15677" y="17756"/>
                  <a:pt x="15834" y="20440"/>
                </a:cubicBezTo>
                <a:cubicBezTo>
                  <a:pt x="18902" y="18149"/>
                  <a:pt x="20811" y="14955"/>
                  <a:pt x="20815" y="11419"/>
                </a:cubicBezTo>
                <a:close/>
                <a:moveTo>
                  <a:pt x="1138" y="7601"/>
                </a:moveTo>
                <a:cubicBezTo>
                  <a:pt x="-781" y="10697"/>
                  <a:pt x="-301" y="14640"/>
                  <a:pt x="2791" y="17723"/>
                </a:cubicBezTo>
                <a:cubicBezTo>
                  <a:pt x="4963" y="19887"/>
                  <a:pt x="8007" y="21212"/>
                  <a:pt x="11157" y="21600"/>
                </a:cubicBezTo>
                <a:cubicBezTo>
                  <a:pt x="9600" y="19903"/>
                  <a:pt x="7312" y="17093"/>
                  <a:pt x="4004" y="12438"/>
                </a:cubicBezTo>
                <a:cubicBezTo>
                  <a:pt x="4004" y="12438"/>
                  <a:pt x="8306" y="17779"/>
                  <a:pt x="12843" y="20997"/>
                </a:cubicBezTo>
                <a:cubicBezTo>
                  <a:pt x="13625" y="17986"/>
                  <a:pt x="12701" y="14645"/>
                  <a:pt x="9951" y="11900"/>
                </a:cubicBezTo>
                <a:cubicBezTo>
                  <a:pt x="7640" y="9597"/>
                  <a:pt x="4465" y="8134"/>
                  <a:pt x="1138" y="76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12" name="AutoShape 35"/>
          <p:cNvSpPr/>
          <p:nvPr/>
        </p:nvSpPr>
        <p:spPr>
          <a:xfrm>
            <a:off x="8258744" y="5484255"/>
            <a:ext cx="502445" cy="477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22" y="13771"/>
                </a:moveTo>
                <a:lnTo>
                  <a:pt x="17543" y="19386"/>
                </a:lnTo>
                <a:cubicBezTo>
                  <a:pt x="17504" y="19768"/>
                  <a:pt x="17183" y="20039"/>
                  <a:pt x="16821" y="20000"/>
                </a:cubicBezTo>
                <a:cubicBezTo>
                  <a:pt x="16781" y="19995"/>
                  <a:pt x="16740" y="19984"/>
                  <a:pt x="16702" y="19972"/>
                </a:cubicBezTo>
                <a:cubicBezTo>
                  <a:pt x="16687" y="19969"/>
                  <a:pt x="16674" y="19960"/>
                  <a:pt x="16661" y="19956"/>
                </a:cubicBezTo>
                <a:cubicBezTo>
                  <a:pt x="16639" y="19945"/>
                  <a:pt x="16614" y="19937"/>
                  <a:pt x="16592" y="19924"/>
                </a:cubicBezTo>
                <a:cubicBezTo>
                  <a:pt x="16573" y="19916"/>
                  <a:pt x="16559" y="19905"/>
                  <a:pt x="16546" y="19895"/>
                </a:cubicBezTo>
                <a:cubicBezTo>
                  <a:pt x="16529" y="19885"/>
                  <a:pt x="16511" y="19872"/>
                  <a:pt x="16498" y="19862"/>
                </a:cubicBezTo>
                <a:cubicBezTo>
                  <a:pt x="16480" y="19846"/>
                  <a:pt x="16463" y="19833"/>
                  <a:pt x="16449" y="19819"/>
                </a:cubicBezTo>
                <a:cubicBezTo>
                  <a:pt x="16437" y="19807"/>
                  <a:pt x="16427" y="19797"/>
                  <a:pt x="16417" y="19784"/>
                </a:cubicBezTo>
                <a:cubicBezTo>
                  <a:pt x="16399" y="19765"/>
                  <a:pt x="16382" y="19745"/>
                  <a:pt x="16369" y="19726"/>
                </a:cubicBezTo>
                <a:cubicBezTo>
                  <a:pt x="16365" y="19723"/>
                  <a:pt x="16363" y="19720"/>
                  <a:pt x="16361" y="19715"/>
                </a:cubicBezTo>
                <a:cubicBezTo>
                  <a:pt x="16303" y="19629"/>
                  <a:pt x="16264" y="19528"/>
                  <a:pt x="16244" y="19422"/>
                </a:cubicBezTo>
                <a:cubicBezTo>
                  <a:pt x="16238" y="19363"/>
                  <a:pt x="16233" y="19302"/>
                  <a:pt x="16240" y="19238"/>
                </a:cubicBezTo>
                <a:lnTo>
                  <a:pt x="16826" y="13568"/>
                </a:lnTo>
                <a:cubicBezTo>
                  <a:pt x="16826" y="13565"/>
                  <a:pt x="16826" y="13565"/>
                  <a:pt x="16826" y="13565"/>
                </a:cubicBezTo>
                <a:cubicBezTo>
                  <a:pt x="16831" y="13517"/>
                  <a:pt x="16840" y="13472"/>
                  <a:pt x="16855" y="13429"/>
                </a:cubicBezTo>
                <a:cubicBezTo>
                  <a:pt x="16855" y="13423"/>
                  <a:pt x="16858" y="13420"/>
                  <a:pt x="16860" y="13413"/>
                </a:cubicBezTo>
                <a:cubicBezTo>
                  <a:pt x="16874" y="13377"/>
                  <a:pt x="16887" y="13339"/>
                  <a:pt x="16905" y="13306"/>
                </a:cubicBezTo>
                <a:cubicBezTo>
                  <a:pt x="16911" y="13293"/>
                  <a:pt x="16921" y="13285"/>
                  <a:pt x="16928" y="13275"/>
                </a:cubicBezTo>
                <a:cubicBezTo>
                  <a:pt x="16945" y="13248"/>
                  <a:pt x="16958" y="13221"/>
                  <a:pt x="16977" y="13196"/>
                </a:cubicBezTo>
                <a:cubicBezTo>
                  <a:pt x="16987" y="13185"/>
                  <a:pt x="17001" y="13173"/>
                  <a:pt x="17012" y="13160"/>
                </a:cubicBezTo>
                <a:cubicBezTo>
                  <a:pt x="17030" y="13144"/>
                  <a:pt x="17048" y="13122"/>
                  <a:pt x="17068" y="13105"/>
                </a:cubicBezTo>
                <a:cubicBezTo>
                  <a:pt x="17082" y="13093"/>
                  <a:pt x="17099" y="13084"/>
                  <a:pt x="17113" y="13074"/>
                </a:cubicBezTo>
                <a:cubicBezTo>
                  <a:pt x="17132" y="13058"/>
                  <a:pt x="17152" y="13044"/>
                  <a:pt x="17172" y="13034"/>
                </a:cubicBezTo>
                <a:cubicBezTo>
                  <a:pt x="17189" y="13024"/>
                  <a:pt x="17206" y="13019"/>
                  <a:pt x="17223" y="13011"/>
                </a:cubicBezTo>
                <a:cubicBezTo>
                  <a:pt x="17245" y="13001"/>
                  <a:pt x="17266" y="12988"/>
                  <a:pt x="17290" y="12982"/>
                </a:cubicBezTo>
                <a:cubicBezTo>
                  <a:pt x="17306" y="12979"/>
                  <a:pt x="17321" y="12975"/>
                  <a:pt x="17337" y="12972"/>
                </a:cubicBezTo>
                <a:cubicBezTo>
                  <a:pt x="17360" y="12966"/>
                  <a:pt x="17390" y="12959"/>
                  <a:pt x="17417" y="12956"/>
                </a:cubicBezTo>
                <a:cubicBezTo>
                  <a:pt x="17458" y="12953"/>
                  <a:pt x="17504" y="12953"/>
                  <a:pt x="17547" y="12956"/>
                </a:cubicBezTo>
                <a:cubicBezTo>
                  <a:pt x="17591" y="12962"/>
                  <a:pt x="17630" y="12972"/>
                  <a:pt x="17666" y="12984"/>
                </a:cubicBezTo>
                <a:cubicBezTo>
                  <a:pt x="17677" y="12988"/>
                  <a:pt x="17686" y="12988"/>
                  <a:pt x="17695" y="12995"/>
                </a:cubicBezTo>
                <a:cubicBezTo>
                  <a:pt x="17699" y="12997"/>
                  <a:pt x="17706" y="12998"/>
                  <a:pt x="17708" y="13001"/>
                </a:cubicBezTo>
                <a:cubicBezTo>
                  <a:pt x="17730" y="13011"/>
                  <a:pt x="17753" y="13019"/>
                  <a:pt x="17775" y="13031"/>
                </a:cubicBezTo>
                <a:cubicBezTo>
                  <a:pt x="17785" y="13035"/>
                  <a:pt x="17793" y="13044"/>
                  <a:pt x="17804" y="13047"/>
                </a:cubicBezTo>
                <a:cubicBezTo>
                  <a:pt x="17811" y="13054"/>
                  <a:pt x="17818" y="13057"/>
                  <a:pt x="17826" y="13060"/>
                </a:cubicBezTo>
                <a:cubicBezTo>
                  <a:pt x="17839" y="13070"/>
                  <a:pt x="17852" y="13083"/>
                  <a:pt x="17866" y="13091"/>
                </a:cubicBezTo>
                <a:cubicBezTo>
                  <a:pt x="17877" y="13099"/>
                  <a:pt x="17885" y="13107"/>
                  <a:pt x="17897" y="13115"/>
                </a:cubicBezTo>
                <a:cubicBezTo>
                  <a:pt x="17906" y="13124"/>
                  <a:pt x="17914" y="13131"/>
                  <a:pt x="17923" y="13141"/>
                </a:cubicBezTo>
                <a:cubicBezTo>
                  <a:pt x="17926" y="13144"/>
                  <a:pt x="17928" y="13144"/>
                  <a:pt x="17930" y="13147"/>
                </a:cubicBezTo>
                <a:cubicBezTo>
                  <a:pt x="17944" y="13163"/>
                  <a:pt x="17960" y="13180"/>
                  <a:pt x="17973" y="13196"/>
                </a:cubicBezTo>
                <a:cubicBezTo>
                  <a:pt x="17980" y="13206"/>
                  <a:pt x="17986" y="13212"/>
                  <a:pt x="17990" y="13217"/>
                </a:cubicBezTo>
                <a:cubicBezTo>
                  <a:pt x="18008" y="13239"/>
                  <a:pt x="18022" y="13267"/>
                  <a:pt x="18034" y="13288"/>
                </a:cubicBezTo>
                <a:cubicBezTo>
                  <a:pt x="18040" y="13293"/>
                  <a:pt x="18043" y="13300"/>
                  <a:pt x="18044" y="13306"/>
                </a:cubicBezTo>
                <a:cubicBezTo>
                  <a:pt x="18058" y="13330"/>
                  <a:pt x="18074" y="13358"/>
                  <a:pt x="18082" y="13387"/>
                </a:cubicBezTo>
                <a:cubicBezTo>
                  <a:pt x="18084" y="13392"/>
                  <a:pt x="18088" y="13397"/>
                  <a:pt x="18088" y="13400"/>
                </a:cubicBezTo>
                <a:cubicBezTo>
                  <a:pt x="18098" y="13429"/>
                  <a:pt x="18107" y="13462"/>
                  <a:pt x="18115" y="13492"/>
                </a:cubicBezTo>
                <a:cubicBezTo>
                  <a:pt x="18118" y="13514"/>
                  <a:pt x="18124" y="13537"/>
                  <a:pt x="18127" y="13559"/>
                </a:cubicBezTo>
                <a:cubicBezTo>
                  <a:pt x="18132" y="13611"/>
                  <a:pt x="18136" y="13663"/>
                  <a:pt x="18129" y="13718"/>
                </a:cubicBezTo>
                <a:cubicBezTo>
                  <a:pt x="18129" y="13718"/>
                  <a:pt x="18122" y="13771"/>
                  <a:pt x="18122" y="13771"/>
                </a:cubicBezTo>
                <a:close/>
                <a:moveTo>
                  <a:pt x="14602" y="13805"/>
                </a:moveTo>
                <a:cubicBezTo>
                  <a:pt x="14602" y="13802"/>
                  <a:pt x="14602" y="13802"/>
                  <a:pt x="14602" y="13802"/>
                </a:cubicBezTo>
                <a:lnTo>
                  <a:pt x="14366" y="19373"/>
                </a:lnTo>
                <a:cubicBezTo>
                  <a:pt x="14349" y="19752"/>
                  <a:pt x="14043" y="20046"/>
                  <a:pt x="13680" y="20031"/>
                </a:cubicBezTo>
                <a:cubicBezTo>
                  <a:pt x="13635" y="20027"/>
                  <a:pt x="13594" y="20021"/>
                  <a:pt x="13554" y="20011"/>
                </a:cubicBezTo>
                <a:cubicBezTo>
                  <a:pt x="13539" y="20007"/>
                  <a:pt x="13522" y="20000"/>
                  <a:pt x="13506" y="19995"/>
                </a:cubicBezTo>
                <a:cubicBezTo>
                  <a:pt x="13484" y="19984"/>
                  <a:pt x="13462" y="19979"/>
                  <a:pt x="13439" y="19969"/>
                </a:cubicBezTo>
                <a:cubicBezTo>
                  <a:pt x="13422" y="19960"/>
                  <a:pt x="13402" y="19947"/>
                  <a:pt x="13384" y="19937"/>
                </a:cubicBezTo>
                <a:cubicBezTo>
                  <a:pt x="13369" y="19927"/>
                  <a:pt x="13352" y="19918"/>
                  <a:pt x="13338" y="19905"/>
                </a:cubicBezTo>
                <a:cubicBezTo>
                  <a:pt x="13317" y="19893"/>
                  <a:pt x="13298" y="19877"/>
                  <a:pt x="13281" y="19859"/>
                </a:cubicBezTo>
                <a:cubicBezTo>
                  <a:pt x="13271" y="19849"/>
                  <a:pt x="13259" y="19840"/>
                  <a:pt x="13248" y="19830"/>
                </a:cubicBezTo>
                <a:cubicBezTo>
                  <a:pt x="13231" y="19810"/>
                  <a:pt x="13211" y="19788"/>
                  <a:pt x="13194" y="19765"/>
                </a:cubicBezTo>
                <a:cubicBezTo>
                  <a:pt x="13188" y="19755"/>
                  <a:pt x="13183" y="19749"/>
                  <a:pt x="13176" y="19739"/>
                </a:cubicBezTo>
                <a:cubicBezTo>
                  <a:pt x="13159" y="19713"/>
                  <a:pt x="13144" y="19686"/>
                  <a:pt x="13128" y="19656"/>
                </a:cubicBezTo>
                <a:cubicBezTo>
                  <a:pt x="13124" y="19650"/>
                  <a:pt x="13121" y="19642"/>
                  <a:pt x="13120" y="19639"/>
                </a:cubicBezTo>
                <a:cubicBezTo>
                  <a:pt x="13106" y="19606"/>
                  <a:pt x="13094" y="19574"/>
                  <a:pt x="13083" y="19541"/>
                </a:cubicBezTo>
                <a:cubicBezTo>
                  <a:pt x="13082" y="19535"/>
                  <a:pt x="13082" y="19528"/>
                  <a:pt x="13080" y="19522"/>
                </a:cubicBezTo>
                <a:cubicBezTo>
                  <a:pt x="13071" y="19490"/>
                  <a:pt x="13063" y="19454"/>
                  <a:pt x="13060" y="19415"/>
                </a:cubicBezTo>
                <a:cubicBezTo>
                  <a:pt x="13056" y="19383"/>
                  <a:pt x="13050" y="19347"/>
                  <a:pt x="13054" y="19311"/>
                </a:cubicBezTo>
                <a:lnTo>
                  <a:pt x="13063" y="19096"/>
                </a:lnTo>
                <a:lnTo>
                  <a:pt x="13297" y="13613"/>
                </a:lnTo>
                <a:cubicBezTo>
                  <a:pt x="13298" y="13594"/>
                  <a:pt x="13302" y="13578"/>
                  <a:pt x="13304" y="13557"/>
                </a:cubicBezTo>
                <a:cubicBezTo>
                  <a:pt x="13307" y="13517"/>
                  <a:pt x="13315" y="13475"/>
                  <a:pt x="13328" y="13439"/>
                </a:cubicBezTo>
                <a:cubicBezTo>
                  <a:pt x="13328" y="13436"/>
                  <a:pt x="13329" y="13436"/>
                  <a:pt x="13329" y="13433"/>
                </a:cubicBezTo>
                <a:cubicBezTo>
                  <a:pt x="13343" y="13394"/>
                  <a:pt x="13355" y="13355"/>
                  <a:pt x="13375" y="13319"/>
                </a:cubicBezTo>
                <a:cubicBezTo>
                  <a:pt x="13375" y="13316"/>
                  <a:pt x="13378" y="13314"/>
                  <a:pt x="13378" y="13314"/>
                </a:cubicBezTo>
                <a:cubicBezTo>
                  <a:pt x="13396" y="13280"/>
                  <a:pt x="13417" y="13245"/>
                  <a:pt x="13441" y="13215"/>
                </a:cubicBezTo>
                <a:cubicBezTo>
                  <a:pt x="13445" y="13209"/>
                  <a:pt x="13448" y="13206"/>
                  <a:pt x="13452" y="13202"/>
                </a:cubicBezTo>
                <a:cubicBezTo>
                  <a:pt x="13473" y="13173"/>
                  <a:pt x="13498" y="13147"/>
                  <a:pt x="13522" y="13124"/>
                </a:cubicBezTo>
                <a:cubicBezTo>
                  <a:pt x="13530" y="13115"/>
                  <a:pt x="13541" y="13111"/>
                  <a:pt x="13546" y="13102"/>
                </a:cubicBezTo>
                <a:cubicBezTo>
                  <a:pt x="13570" y="13084"/>
                  <a:pt x="13594" y="13067"/>
                  <a:pt x="13620" y="13050"/>
                </a:cubicBezTo>
                <a:cubicBezTo>
                  <a:pt x="13633" y="13041"/>
                  <a:pt x="13650" y="13034"/>
                  <a:pt x="13666" y="13026"/>
                </a:cubicBezTo>
                <a:cubicBezTo>
                  <a:pt x="13685" y="13015"/>
                  <a:pt x="13707" y="13001"/>
                  <a:pt x="13730" y="12995"/>
                </a:cubicBezTo>
                <a:cubicBezTo>
                  <a:pt x="13754" y="12987"/>
                  <a:pt x="13780" y="12979"/>
                  <a:pt x="13804" y="12972"/>
                </a:cubicBezTo>
                <a:cubicBezTo>
                  <a:pt x="13819" y="12972"/>
                  <a:pt x="13834" y="12964"/>
                  <a:pt x="13850" y="12962"/>
                </a:cubicBezTo>
                <a:cubicBezTo>
                  <a:pt x="13891" y="12956"/>
                  <a:pt x="13936" y="12953"/>
                  <a:pt x="13979" y="12956"/>
                </a:cubicBezTo>
                <a:cubicBezTo>
                  <a:pt x="14022" y="12956"/>
                  <a:pt x="14063" y="12962"/>
                  <a:pt x="14103" y="12972"/>
                </a:cubicBezTo>
                <a:cubicBezTo>
                  <a:pt x="14113" y="12975"/>
                  <a:pt x="14123" y="12979"/>
                  <a:pt x="14132" y="12982"/>
                </a:cubicBezTo>
                <a:cubicBezTo>
                  <a:pt x="14139" y="12984"/>
                  <a:pt x="14144" y="12988"/>
                  <a:pt x="14150" y="12988"/>
                </a:cubicBezTo>
                <a:cubicBezTo>
                  <a:pt x="14173" y="12997"/>
                  <a:pt x="14196" y="13005"/>
                  <a:pt x="14218" y="13015"/>
                </a:cubicBezTo>
                <a:cubicBezTo>
                  <a:pt x="14226" y="13019"/>
                  <a:pt x="14234" y="13024"/>
                  <a:pt x="14239" y="13028"/>
                </a:cubicBezTo>
                <a:cubicBezTo>
                  <a:pt x="14253" y="13034"/>
                  <a:pt x="14261" y="13037"/>
                  <a:pt x="14273" y="13044"/>
                </a:cubicBezTo>
                <a:cubicBezTo>
                  <a:pt x="14287" y="13055"/>
                  <a:pt x="14306" y="13063"/>
                  <a:pt x="14323" y="13076"/>
                </a:cubicBezTo>
                <a:cubicBezTo>
                  <a:pt x="14327" y="13080"/>
                  <a:pt x="14330" y="13083"/>
                  <a:pt x="14333" y="13086"/>
                </a:cubicBezTo>
                <a:cubicBezTo>
                  <a:pt x="14349" y="13097"/>
                  <a:pt x="14362" y="13109"/>
                  <a:pt x="14374" y="13122"/>
                </a:cubicBezTo>
                <a:cubicBezTo>
                  <a:pt x="14388" y="13131"/>
                  <a:pt x="14398" y="13144"/>
                  <a:pt x="14412" y="13154"/>
                </a:cubicBezTo>
                <a:cubicBezTo>
                  <a:pt x="14414" y="13154"/>
                  <a:pt x="14414" y="13157"/>
                  <a:pt x="14414" y="13160"/>
                </a:cubicBezTo>
                <a:cubicBezTo>
                  <a:pt x="14431" y="13178"/>
                  <a:pt x="14447" y="13193"/>
                  <a:pt x="14461" y="13215"/>
                </a:cubicBezTo>
                <a:cubicBezTo>
                  <a:pt x="14469" y="13225"/>
                  <a:pt x="14478" y="13235"/>
                  <a:pt x="14484" y="13245"/>
                </a:cubicBezTo>
                <a:cubicBezTo>
                  <a:pt x="14501" y="13271"/>
                  <a:pt x="14514" y="13295"/>
                  <a:pt x="14529" y="13322"/>
                </a:cubicBezTo>
                <a:cubicBezTo>
                  <a:pt x="14532" y="13330"/>
                  <a:pt x="14536" y="13339"/>
                  <a:pt x="14542" y="13348"/>
                </a:cubicBezTo>
                <a:cubicBezTo>
                  <a:pt x="14553" y="13377"/>
                  <a:pt x="14567" y="13408"/>
                  <a:pt x="14575" y="13439"/>
                </a:cubicBezTo>
                <a:cubicBezTo>
                  <a:pt x="14579" y="13444"/>
                  <a:pt x="14579" y="13449"/>
                  <a:pt x="14581" y="13455"/>
                </a:cubicBezTo>
                <a:cubicBezTo>
                  <a:pt x="14589" y="13492"/>
                  <a:pt x="14596" y="13527"/>
                  <a:pt x="14602" y="13565"/>
                </a:cubicBezTo>
                <a:cubicBezTo>
                  <a:pt x="14605" y="13601"/>
                  <a:pt x="14608" y="13637"/>
                  <a:pt x="14608" y="13674"/>
                </a:cubicBezTo>
                <a:cubicBezTo>
                  <a:pt x="14608" y="13674"/>
                  <a:pt x="14602" y="13805"/>
                  <a:pt x="14602" y="13805"/>
                </a:cubicBezTo>
                <a:close/>
                <a:moveTo>
                  <a:pt x="11426" y="19347"/>
                </a:moveTo>
                <a:cubicBezTo>
                  <a:pt x="11426" y="19728"/>
                  <a:pt x="11130" y="20037"/>
                  <a:pt x="10770" y="20037"/>
                </a:cubicBezTo>
                <a:cubicBezTo>
                  <a:pt x="10405" y="20037"/>
                  <a:pt x="10113" y="19728"/>
                  <a:pt x="10113" y="19347"/>
                </a:cubicBezTo>
                <a:lnTo>
                  <a:pt x="10113" y="13644"/>
                </a:lnTo>
                <a:cubicBezTo>
                  <a:pt x="10113" y="13614"/>
                  <a:pt x="10118" y="13588"/>
                  <a:pt x="10122" y="13561"/>
                </a:cubicBezTo>
                <a:cubicBezTo>
                  <a:pt x="10125" y="13520"/>
                  <a:pt x="10134" y="13481"/>
                  <a:pt x="10142" y="13444"/>
                </a:cubicBezTo>
                <a:cubicBezTo>
                  <a:pt x="10144" y="13442"/>
                  <a:pt x="10144" y="13439"/>
                  <a:pt x="10144" y="13436"/>
                </a:cubicBezTo>
                <a:cubicBezTo>
                  <a:pt x="10158" y="13397"/>
                  <a:pt x="10172" y="13361"/>
                  <a:pt x="10189" y="13329"/>
                </a:cubicBezTo>
                <a:cubicBezTo>
                  <a:pt x="10189" y="13326"/>
                  <a:pt x="10190" y="13322"/>
                  <a:pt x="10192" y="13319"/>
                </a:cubicBezTo>
                <a:cubicBezTo>
                  <a:pt x="10211" y="13287"/>
                  <a:pt x="10228" y="13256"/>
                  <a:pt x="10251" y="13225"/>
                </a:cubicBezTo>
                <a:cubicBezTo>
                  <a:pt x="10254" y="13221"/>
                  <a:pt x="10259" y="13215"/>
                  <a:pt x="10262" y="13212"/>
                </a:cubicBezTo>
                <a:cubicBezTo>
                  <a:pt x="10282" y="13185"/>
                  <a:pt x="10304" y="13160"/>
                  <a:pt x="10326" y="13137"/>
                </a:cubicBezTo>
                <a:cubicBezTo>
                  <a:pt x="10335" y="13131"/>
                  <a:pt x="10343" y="13122"/>
                  <a:pt x="10352" y="13115"/>
                </a:cubicBezTo>
                <a:cubicBezTo>
                  <a:pt x="10374" y="13094"/>
                  <a:pt x="10393" y="13080"/>
                  <a:pt x="10417" y="13060"/>
                </a:cubicBezTo>
                <a:cubicBezTo>
                  <a:pt x="10431" y="13054"/>
                  <a:pt x="10446" y="13044"/>
                  <a:pt x="10463" y="13035"/>
                </a:cubicBezTo>
                <a:cubicBezTo>
                  <a:pt x="10484" y="13026"/>
                  <a:pt x="10501" y="13011"/>
                  <a:pt x="10524" y="13005"/>
                </a:cubicBezTo>
                <a:cubicBezTo>
                  <a:pt x="10544" y="12997"/>
                  <a:pt x="10568" y="12988"/>
                  <a:pt x="10593" y="12982"/>
                </a:cubicBezTo>
                <a:cubicBezTo>
                  <a:pt x="10610" y="12979"/>
                  <a:pt x="10624" y="12972"/>
                  <a:pt x="10640" y="12966"/>
                </a:cubicBezTo>
                <a:cubicBezTo>
                  <a:pt x="10682" y="12959"/>
                  <a:pt x="10725" y="12953"/>
                  <a:pt x="10770" y="12953"/>
                </a:cubicBezTo>
                <a:cubicBezTo>
                  <a:pt x="10811" y="12953"/>
                  <a:pt x="10855" y="12959"/>
                  <a:pt x="10896" y="12966"/>
                </a:cubicBezTo>
                <a:cubicBezTo>
                  <a:pt x="10914" y="12972"/>
                  <a:pt x="10929" y="12979"/>
                  <a:pt x="10947" y="12982"/>
                </a:cubicBezTo>
                <a:cubicBezTo>
                  <a:pt x="10969" y="12988"/>
                  <a:pt x="10992" y="12997"/>
                  <a:pt x="11014" y="13005"/>
                </a:cubicBezTo>
                <a:cubicBezTo>
                  <a:pt x="11034" y="13011"/>
                  <a:pt x="11056" y="13028"/>
                  <a:pt x="11077" y="13037"/>
                </a:cubicBezTo>
                <a:cubicBezTo>
                  <a:pt x="11091" y="13047"/>
                  <a:pt x="11105" y="13054"/>
                  <a:pt x="11119" y="13060"/>
                </a:cubicBezTo>
                <a:cubicBezTo>
                  <a:pt x="11144" y="13080"/>
                  <a:pt x="11167" y="13099"/>
                  <a:pt x="11189" y="13118"/>
                </a:cubicBezTo>
                <a:cubicBezTo>
                  <a:pt x="11194" y="13124"/>
                  <a:pt x="11203" y="13131"/>
                  <a:pt x="11210" y="13134"/>
                </a:cubicBezTo>
                <a:cubicBezTo>
                  <a:pt x="11234" y="13160"/>
                  <a:pt x="11258" y="13186"/>
                  <a:pt x="11280" y="13215"/>
                </a:cubicBezTo>
                <a:cubicBezTo>
                  <a:pt x="11280" y="13215"/>
                  <a:pt x="11284" y="13221"/>
                  <a:pt x="11287" y="13222"/>
                </a:cubicBezTo>
                <a:cubicBezTo>
                  <a:pt x="11356" y="13322"/>
                  <a:pt x="11402" y="13439"/>
                  <a:pt x="11418" y="13565"/>
                </a:cubicBezTo>
                <a:cubicBezTo>
                  <a:pt x="11419" y="13591"/>
                  <a:pt x="11426" y="13617"/>
                  <a:pt x="11426" y="13644"/>
                </a:cubicBezTo>
                <a:cubicBezTo>
                  <a:pt x="11426" y="13644"/>
                  <a:pt x="11426" y="19347"/>
                  <a:pt x="11426" y="19347"/>
                </a:cubicBezTo>
                <a:close/>
                <a:moveTo>
                  <a:pt x="8478" y="19415"/>
                </a:moveTo>
                <a:lnTo>
                  <a:pt x="8478" y="19414"/>
                </a:lnTo>
                <a:cubicBezTo>
                  <a:pt x="8475" y="19454"/>
                  <a:pt x="8468" y="19493"/>
                  <a:pt x="8456" y="19532"/>
                </a:cubicBezTo>
                <a:lnTo>
                  <a:pt x="8456" y="19535"/>
                </a:lnTo>
                <a:cubicBezTo>
                  <a:pt x="8445" y="19570"/>
                  <a:pt x="8432" y="19606"/>
                  <a:pt x="8416" y="19639"/>
                </a:cubicBezTo>
                <a:cubicBezTo>
                  <a:pt x="8415" y="19645"/>
                  <a:pt x="8411" y="19650"/>
                  <a:pt x="8409" y="19655"/>
                </a:cubicBezTo>
                <a:cubicBezTo>
                  <a:pt x="8398" y="19684"/>
                  <a:pt x="8377" y="19713"/>
                  <a:pt x="8363" y="19739"/>
                </a:cubicBezTo>
                <a:cubicBezTo>
                  <a:pt x="8355" y="19749"/>
                  <a:pt x="8349" y="19755"/>
                  <a:pt x="8342" y="19765"/>
                </a:cubicBezTo>
                <a:cubicBezTo>
                  <a:pt x="8327" y="19788"/>
                  <a:pt x="8306" y="19810"/>
                  <a:pt x="8288" y="19830"/>
                </a:cubicBezTo>
                <a:cubicBezTo>
                  <a:pt x="8278" y="19840"/>
                  <a:pt x="8267" y="19849"/>
                  <a:pt x="8256" y="19859"/>
                </a:cubicBezTo>
                <a:cubicBezTo>
                  <a:pt x="8237" y="19877"/>
                  <a:pt x="8222" y="19893"/>
                  <a:pt x="8200" y="19905"/>
                </a:cubicBezTo>
                <a:cubicBezTo>
                  <a:pt x="8186" y="19918"/>
                  <a:pt x="8167" y="19927"/>
                  <a:pt x="8151" y="19937"/>
                </a:cubicBezTo>
                <a:cubicBezTo>
                  <a:pt x="8134" y="19949"/>
                  <a:pt x="8115" y="19960"/>
                  <a:pt x="8097" y="19969"/>
                </a:cubicBezTo>
                <a:cubicBezTo>
                  <a:pt x="8076" y="19979"/>
                  <a:pt x="8052" y="19987"/>
                  <a:pt x="8028" y="19995"/>
                </a:cubicBezTo>
                <a:cubicBezTo>
                  <a:pt x="8014" y="20000"/>
                  <a:pt x="7999" y="20007"/>
                  <a:pt x="7981" y="20011"/>
                </a:cubicBezTo>
                <a:cubicBezTo>
                  <a:pt x="7942" y="20021"/>
                  <a:pt x="7900" y="20027"/>
                  <a:pt x="7858" y="20031"/>
                </a:cubicBezTo>
                <a:cubicBezTo>
                  <a:pt x="7495" y="20046"/>
                  <a:pt x="7189" y="19752"/>
                  <a:pt x="7173" y="19373"/>
                </a:cubicBezTo>
                <a:lnTo>
                  <a:pt x="6936" y="13802"/>
                </a:lnTo>
                <a:lnTo>
                  <a:pt x="6931" y="13674"/>
                </a:lnTo>
                <a:cubicBezTo>
                  <a:pt x="6931" y="13637"/>
                  <a:pt x="6933" y="13601"/>
                  <a:pt x="6936" y="13562"/>
                </a:cubicBezTo>
                <a:cubicBezTo>
                  <a:pt x="6940" y="13527"/>
                  <a:pt x="6948" y="13492"/>
                  <a:pt x="6957" y="13459"/>
                </a:cubicBezTo>
                <a:cubicBezTo>
                  <a:pt x="6958" y="13452"/>
                  <a:pt x="6961" y="13447"/>
                  <a:pt x="6962" y="13439"/>
                </a:cubicBezTo>
                <a:cubicBezTo>
                  <a:pt x="6971" y="13407"/>
                  <a:pt x="6984" y="13377"/>
                  <a:pt x="6996" y="13348"/>
                </a:cubicBezTo>
                <a:cubicBezTo>
                  <a:pt x="7001" y="13339"/>
                  <a:pt x="7003" y="13330"/>
                  <a:pt x="7008" y="13322"/>
                </a:cubicBezTo>
                <a:cubicBezTo>
                  <a:pt x="7024" y="13295"/>
                  <a:pt x="7038" y="13271"/>
                  <a:pt x="7055" y="13245"/>
                </a:cubicBezTo>
                <a:cubicBezTo>
                  <a:pt x="7060" y="13235"/>
                  <a:pt x="7068" y="13225"/>
                  <a:pt x="7075" y="13215"/>
                </a:cubicBezTo>
                <a:cubicBezTo>
                  <a:pt x="7089" y="13193"/>
                  <a:pt x="7106" y="13176"/>
                  <a:pt x="7124" y="13157"/>
                </a:cubicBezTo>
                <a:cubicBezTo>
                  <a:pt x="7124" y="13157"/>
                  <a:pt x="7125" y="13154"/>
                  <a:pt x="7127" y="13154"/>
                </a:cubicBezTo>
                <a:cubicBezTo>
                  <a:pt x="7137" y="13144"/>
                  <a:pt x="7149" y="13131"/>
                  <a:pt x="7161" y="13122"/>
                </a:cubicBezTo>
                <a:cubicBezTo>
                  <a:pt x="7175" y="13109"/>
                  <a:pt x="7189" y="13097"/>
                  <a:pt x="7206" y="13086"/>
                </a:cubicBezTo>
                <a:cubicBezTo>
                  <a:pt x="7209" y="13083"/>
                  <a:pt x="7213" y="13080"/>
                  <a:pt x="7216" y="13076"/>
                </a:cubicBezTo>
                <a:cubicBezTo>
                  <a:pt x="7232" y="13063"/>
                  <a:pt x="7249" y="13055"/>
                  <a:pt x="7265" y="13044"/>
                </a:cubicBezTo>
                <a:cubicBezTo>
                  <a:pt x="7275" y="13037"/>
                  <a:pt x="7287" y="13034"/>
                  <a:pt x="7296" y="13028"/>
                </a:cubicBezTo>
                <a:cubicBezTo>
                  <a:pt x="7304" y="13024"/>
                  <a:pt x="7313" y="13019"/>
                  <a:pt x="7321" y="13015"/>
                </a:cubicBezTo>
                <a:cubicBezTo>
                  <a:pt x="7342" y="13005"/>
                  <a:pt x="7364" y="12997"/>
                  <a:pt x="7386" y="12988"/>
                </a:cubicBezTo>
                <a:cubicBezTo>
                  <a:pt x="7392" y="12988"/>
                  <a:pt x="7400" y="12984"/>
                  <a:pt x="7403" y="12982"/>
                </a:cubicBezTo>
                <a:cubicBezTo>
                  <a:pt x="7416" y="12979"/>
                  <a:pt x="7424" y="12975"/>
                  <a:pt x="7433" y="12972"/>
                </a:cubicBezTo>
                <a:cubicBezTo>
                  <a:pt x="7474" y="12962"/>
                  <a:pt x="7515" y="12956"/>
                  <a:pt x="7557" y="12956"/>
                </a:cubicBezTo>
                <a:cubicBezTo>
                  <a:pt x="7601" y="12953"/>
                  <a:pt x="7644" y="12956"/>
                  <a:pt x="7685" y="12962"/>
                </a:cubicBezTo>
                <a:cubicBezTo>
                  <a:pt x="7703" y="12964"/>
                  <a:pt x="7720" y="12972"/>
                  <a:pt x="7737" y="12975"/>
                </a:cubicBezTo>
                <a:cubicBezTo>
                  <a:pt x="7759" y="12982"/>
                  <a:pt x="7784" y="12987"/>
                  <a:pt x="7808" y="12995"/>
                </a:cubicBezTo>
                <a:cubicBezTo>
                  <a:pt x="7830" y="13005"/>
                  <a:pt x="7854" y="13015"/>
                  <a:pt x="7876" y="13028"/>
                </a:cubicBezTo>
                <a:cubicBezTo>
                  <a:pt x="7889" y="13035"/>
                  <a:pt x="7906" y="13044"/>
                  <a:pt x="7918" y="13050"/>
                </a:cubicBezTo>
                <a:cubicBezTo>
                  <a:pt x="7945" y="13067"/>
                  <a:pt x="7970" y="13086"/>
                  <a:pt x="7996" y="13109"/>
                </a:cubicBezTo>
                <a:cubicBezTo>
                  <a:pt x="8003" y="13113"/>
                  <a:pt x="8007" y="13118"/>
                  <a:pt x="8014" y="13122"/>
                </a:cubicBezTo>
                <a:cubicBezTo>
                  <a:pt x="8043" y="13147"/>
                  <a:pt x="8069" y="13178"/>
                  <a:pt x="8093" y="13209"/>
                </a:cubicBezTo>
                <a:lnTo>
                  <a:pt x="8093" y="13212"/>
                </a:lnTo>
                <a:cubicBezTo>
                  <a:pt x="8169" y="13310"/>
                  <a:pt x="8222" y="13431"/>
                  <a:pt x="8234" y="13565"/>
                </a:cubicBezTo>
                <a:cubicBezTo>
                  <a:pt x="8237" y="13581"/>
                  <a:pt x="8241" y="13598"/>
                  <a:pt x="8241" y="13613"/>
                </a:cubicBezTo>
                <a:lnTo>
                  <a:pt x="8483" y="19311"/>
                </a:lnTo>
                <a:cubicBezTo>
                  <a:pt x="8485" y="19347"/>
                  <a:pt x="8482" y="19383"/>
                  <a:pt x="8478" y="19415"/>
                </a:cubicBezTo>
                <a:close/>
                <a:moveTo>
                  <a:pt x="5291" y="19415"/>
                </a:moveTo>
                <a:cubicBezTo>
                  <a:pt x="5277" y="19522"/>
                  <a:pt x="5236" y="19620"/>
                  <a:pt x="5179" y="19708"/>
                </a:cubicBezTo>
                <a:cubicBezTo>
                  <a:pt x="5178" y="19713"/>
                  <a:pt x="5172" y="19720"/>
                  <a:pt x="5169" y="19726"/>
                </a:cubicBezTo>
                <a:cubicBezTo>
                  <a:pt x="5155" y="19745"/>
                  <a:pt x="5138" y="19765"/>
                  <a:pt x="5123" y="19781"/>
                </a:cubicBezTo>
                <a:cubicBezTo>
                  <a:pt x="5112" y="19794"/>
                  <a:pt x="5100" y="19807"/>
                  <a:pt x="5088" y="19819"/>
                </a:cubicBezTo>
                <a:cubicBezTo>
                  <a:pt x="5074" y="19833"/>
                  <a:pt x="5059" y="19846"/>
                  <a:pt x="5042" y="19859"/>
                </a:cubicBezTo>
                <a:cubicBezTo>
                  <a:pt x="5027" y="19872"/>
                  <a:pt x="5010" y="19885"/>
                  <a:pt x="4992" y="19895"/>
                </a:cubicBezTo>
                <a:cubicBezTo>
                  <a:pt x="4976" y="19905"/>
                  <a:pt x="4963" y="19916"/>
                  <a:pt x="4947" y="19924"/>
                </a:cubicBezTo>
                <a:cubicBezTo>
                  <a:pt x="4925" y="19937"/>
                  <a:pt x="4901" y="19945"/>
                  <a:pt x="4876" y="19956"/>
                </a:cubicBezTo>
                <a:cubicBezTo>
                  <a:pt x="4865" y="19960"/>
                  <a:pt x="4851" y="19969"/>
                  <a:pt x="4837" y="19972"/>
                </a:cubicBezTo>
                <a:cubicBezTo>
                  <a:pt x="4798" y="19984"/>
                  <a:pt x="4760" y="19995"/>
                  <a:pt x="4715" y="20000"/>
                </a:cubicBezTo>
                <a:cubicBezTo>
                  <a:pt x="4357" y="20039"/>
                  <a:pt x="4032" y="19768"/>
                  <a:pt x="3994" y="19386"/>
                </a:cubicBezTo>
                <a:lnTo>
                  <a:pt x="3414" y="13771"/>
                </a:lnTo>
                <a:lnTo>
                  <a:pt x="3409" y="13718"/>
                </a:lnTo>
                <a:cubicBezTo>
                  <a:pt x="3404" y="13666"/>
                  <a:pt x="3404" y="13614"/>
                  <a:pt x="3411" y="13565"/>
                </a:cubicBezTo>
                <a:cubicBezTo>
                  <a:pt x="3412" y="13539"/>
                  <a:pt x="3419" y="13517"/>
                  <a:pt x="3424" y="13492"/>
                </a:cubicBezTo>
                <a:cubicBezTo>
                  <a:pt x="3429" y="13462"/>
                  <a:pt x="3438" y="13429"/>
                  <a:pt x="3450" y="13397"/>
                </a:cubicBezTo>
                <a:cubicBezTo>
                  <a:pt x="3451" y="13397"/>
                  <a:pt x="3451" y="13392"/>
                  <a:pt x="3453" y="13389"/>
                </a:cubicBezTo>
                <a:cubicBezTo>
                  <a:pt x="3467" y="13361"/>
                  <a:pt x="3478" y="13330"/>
                  <a:pt x="3493" y="13306"/>
                </a:cubicBezTo>
                <a:cubicBezTo>
                  <a:pt x="3495" y="13300"/>
                  <a:pt x="3498" y="13293"/>
                  <a:pt x="3502" y="13288"/>
                </a:cubicBezTo>
                <a:cubicBezTo>
                  <a:pt x="3513" y="13267"/>
                  <a:pt x="3532" y="13239"/>
                  <a:pt x="3548" y="13217"/>
                </a:cubicBezTo>
                <a:cubicBezTo>
                  <a:pt x="3552" y="13212"/>
                  <a:pt x="3556" y="13206"/>
                  <a:pt x="3563" y="13196"/>
                </a:cubicBezTo>
                <a:cubicBezTo>
                  <a:pt x="3577" y="13183"/>
                  <a:pt x="3589" y="13167"/>
                  <a:pt x="3603" y="13150"/>
                </a:cubicBezTo>
                <a:cubicBezTo>
                  <a:pt x="3608" y="13147"/>
                  <a:pt x="3612" y="13144"/>
                  <a:pt x="3616" y="13137"/>
                </a:cubicBezTo>
                <a:cubicBezTo>
                  <a:pt x="3626" y="13131"/>
                  <a:pt x="3632" y="13124"/>
                  <a:pt x="3641" y="13115"/>
                </a:cubicBezTo>
                <a:cubicBezTo>
                  <a:pt x="3650" y="13107"/>
                  <a:pt x="3661" y="13100"/>
                  <a:pt x="3670" y="13093"/>
                </a:cubicBezTo>
                <a:cubicBezTo>
                  <a:pt x="3686" y="13083"/>
                  <a:pt x="3697" y="13070"/>
                  <a:pt x="3715" y="13060"/>
                </a:cubicBezTo>
                <a:cubicBezTo>
                  <a:pt x="3720" y="13055"/>
                  <a:pt x="3728" y="13054"/>
                  <a:pt x="3737" y="13047"/>
                </a:cubicBezTo>
                <a:cubicBezTo>
                  <a:pt x="3744" y="13044"/>
                  <a:pt x="3754" y="13035"/>
                  <a:pt x="3764" y="13031"/>
                </a:cubicBezTo>
                <a:cubicBezTo>
                  <a:pt x="3783" y="13019"/>
                  <a:pt x="3806" y="13011"/>
                  <a:pt x="3827" y="13001"/>
                </a:cubicBezTo>
                <a:cubicBezTo>
                  <a:pt x="3833" y="12998"/>
                  <a:pt x="3838" y="12997"/>
                  <a:pt x="3844" y="12995"/>
                </a:cubicBezTo>
                <a:cubicBezTo>
                  <a:pt x="3854" y="12988"/>
                  <a:pt x="3863" y="12988"/>
                  <a:pt x="3869" y="12984"/>
                </a:cubicBezTo>
                <a:cubicBezTo>
                  <a:pt x="3909" y="12972"/>
                  <a:pt x="3950" y="12962"/>
                  <a:pt x="3990" y="12956"/>
                </a:cubicBezTo>
                <a:cubicBezTo>
                  <a:pt x="4035" y="12953"/>
                  <a:pt x="4079" y="12953"/>
                  <a:pt x="4122" y="12956"/>
                </a:cubicBezTo>
                <a:cubicBezTo>
                  <a:pt x="4149" y="12959"/>
                  <a:pt x="4175" y="12966"/>
                  <a:pt x="4201" y="12972"/>
                </a:cubicBezTo>
                <a:cubicBezTo>
                  <a:pt x="4216" y="12975"/>
                  <a:pt x="4232" y="12979"/>
                  <a:pt x="4248" y="12982"/>
                </a:cubicBezTo>
                <a:cubicBezTo>
                  <a:pt x="4273" y="12988"/>
                  <a:pt x="4293" y="13001"/>
                  <a:pt x="4316" y="13011"/>
                </a:cubicBezTo>
                <a:cubicBezTo>
                  <a:pt x="4332" y="13019"/>
                  <a:pt x="4350" y="13024"/>
                  <a:pt x="4363" y="13034"/>
                </a:cubicBezTo>
                <a:cubicBezTo>
                  <a:pt x="4385" y="13044"/>
                  <a:pt x="4404" y="13058"/>
                  <a:pt x="4424" y="13074"/>
                </a:cubicBezTo>
                <a:cubicBezTo>
                  <a:pt x="4440" y="13084"/>
                  <a:pt x="4456" y="13093"/>
                  <a:pt x="4469" y="13105"/>
                </a:cubicBezTo>
                <a:cubicBezTo>
                  <a:pt x="4490" y="13122"/>
                  <a:pt x="4505" y="13144"/>
                  <a:pt x="4526" y="13160"/>
                </a:cubicBezTo>
                <a:cubicBezTo>
                  <a:pt x="4536" y="13173"/>
                  <a:pt x="4548" y="13185"/>
                  <a:pt x="4561" y="13196"/>
                </a:cubicBezTo>
                <a:cubicBezTo>
                  <a:pt x="4579" y="13221"/>
                  <a:pt x="4595" y="13248"/>
                  <a:pt x="4610" y="13275"/>
                </a:cubicBezTo>
                <a:cubicBezTo>
                  <a:pt x="4617" y="13285"/>
                  <a:pt x="4624" y="13293"/>
                  <a:pt x="4632" y="13306"/>
                </a:cubicBezTo>
                <a:cubicBezTo>
                  <a:pt x="4649" y="13339"/>
                  <a:pt x="4665" y="13377"/>
                  <a:pt x="4675" y="13413"/>
                </a:cubicBezTo>
                <a:cubicBezTo>
                  <a:pt x="4678" y="13420"/>
                  <a:pt x="4682" y="13423"/>
                  <a:pt x="4684" y="13429"/>
                </a:cubicBezTo>
                <a:cubicBezTo>
                  <a:pt x="4696" y="13472"/>
                  <a:pt x="4706" y="13517"/>
                  <a:pt x="4712" y="13565"/>
                </a:cubicBezTo>
                <a:cubicBezTo>
                  <a:pt x="4712" y="13565"/>
                  <a:pt x="4712" y="13565"/>
                  <a:pt x="4712" y="13568"/>
                </a:cubicBezTo>
                <a:lnTo>
                  <a:pt x="5282" y="19100"/>
                </a:lnTo>
                <a:lnTo>
                  <a:pt x="5299" y="19238"/>
                </a:lnTo>
                <a:cubicBezTo>
                  <a:pt x="5305" y="19299"/>
                  <a:pt x="5302" y="19358"/>
                  <a:pt x="5291" y="19415"/>
                </a:cubicBezTo>
                <a:close/>
                <a:moveTo>
                  <a:pt x="10173" y="1727"/>
                </a:moveTo>
                <a:cubicBezTo>
                  <a:pt x="10527" y="1707"/>
                  <a:pt x="10818" y="1454"/>
                  <a:pt x="10914" y="1111"/>
                </a:cubicBezTo>
                <a:cubicBezTo>
                  <a:pt x="11009" y="1447"/>
                  <a:pt x="11291" y="1694"/>
                  <a:pt x="11630" y="1727"/>
                </a:cubicBezTo>
                <a:lnTo>
                  <a:pt x="17936" y="9677"/>
                </a:lnTo>
                <a:lnTo>
                  <a:pt x="3869" y="9677"/>
                </a:lnTo>
                <a:cubicBezTo>
                  <a:pt x="3869" y="9677"/>
                  <a:pt x="10173" y="1727"/>
                  <a:pt x="10173" y="1727"/>
                </a:cubicBezTo>
                <a:close/>
                <a:moveTo>
                  <a:pt x="20112" y="9677"/>
                </a:moveTo>
                <a:lnTo>
                  <a:pt x="19435" y="9677"/>
                </a:lnTo>
                <a:lnTo>
                  <a:pt x="12523" y="964"/>
                </a:lnTo>
                <a:cubicBezTo>
                  <a:pt x="12527" y="929"/>
                  <a:pt x="12527" y="899"/>
                  <a:pt x="12527" y="865"/>
                </a:cubicBezTo>
                <a:cubicBezTo>
                  <a:pt x="12527" y="385"/>
                  <a:pt x="12159" y="0"/>
                  <a:pt x="11703" y="0"/>
                </a:cubicBezTo>
                <a:cubicBezTo>
                  <a:pt x="11330" y="0"/>
                  <a:pt x="11015" y="260"/>
                  <a:pt x="10914" y="618"/>
                </a:cubicBezTo>
                <a:cubicBezTo>
                  <a:pt x="10816" y="260"/>
                  <a:pt x="10498" y="0"/>
                  <a:pt x="10125" y="0"/>
                </a:cubicBezTo>
                <a:cubicBezTo>
                  <a:pt x="9671" y="0"/>
                  <a:pt x="9302" y="385"/>
                  <a:pt x="9302" y="865"/>
                </a:cubicBezTo>
                <a:cubicBezTo>
                  <a:pt x="9302" y="888"/>
                  <a:pt x="9305" y="914"/>
                  <a:pt x="9307" y="936"/>
                </a:cubicBezTo>
                <a:lnTo>
                  <a:pt x="2372" y="9677"/>
                </a:lnTo>
                <a:lnTo>
                  <a:pt x="1485" y="9677"/>
                </a:lnTo>
                <a:cubicBezTo>
                  <a:pt x="665" y="9677"/>
                  <a:pt x="0" y="10373"/>
                  <a:pt x="0" y="11238"/>
                </a:cubicBezTo>
                <a:cubicBezTo>
                  <a:pt x="0" y="12074"/>
                  <a:pt x="629" y="12760"/>
                  <a:pt x="1416" y="12801"/>
                </a:cubicBezTo>
                <a:lnTo>
                  <a:pt x="2519" y="20838"/>
                </a:lnTo>
                <a:cubicBezTo>
                  <a:pt x="2577" y="21259"/>
                  <a:pt x="3010" y="21600"/>
                  <a:pt x="3486" y="21600"/>
                </a:cubicBezTo>
                <a:lnTo>
                  <a:pt x="18115" y="21600"/>
                </a:lnTo>
                <a:cubicBezTo>
                  <a:pt x="18590" y="21600"/>
                  <a:pt x="19023" y="21259"/>
                  <a:pt x="19080" y="20838"/>
                </a:cubicBezTo>
                <a:lnTo>
                  <a:pt x="20183" y="12801"/>
                </a:lnTo>
                <a:cubicBezTo>
                  <a:pt x="20969" y="12760"/>
                  <a:pt x="21600" y="12074"/>
                  <a:pt x="21600" y="11238"/>
                </a:cubicBezTo>
                <a:cubicBezTo>
                  <a:pt x="21600" y="10373"/>
                  <a:pt x="20933" y="9677"/>
                  <a:pt x="20112" y="96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lnSpc>
                <a:spcPct val="120000"/>
              </a:lnSpc>
              <a:defRPr sz="900">
                <a:latin typeface="Roboto Light"/>
                <a:ea typeface="Roboto Light"/>
                <a:cs typeface="Roboto Light"/>
                <a:sym typeface="Roboto Light"/>
              </a:defRPr>
            </a:pPr>
          </a:p>
        </p:txBody>
      </p:sp>
      <p:sp>
        <p:nvSpPr>
          <p:cNvPr id="413" name="矩形 37"/>
          <p:cNvSpPr txBox="1"/>
          <p:nvPr/>
        </p:nvSpPr>
        <p:spPr>
          <a:xfrm>
            <a:off x="7728578" y="254681"/>
            <a:ext cx="340943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0000"/>
              </a:lnSpc>
              <a:defRPr b="1" sz="4200">
                <a:solidFill>
                  <a:srgbClr val="131E54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熱門標籤字</a:t>
            </a:r>
          </a:p>
        </p:txBody>
      </p:sp>
      <p:pic>
        <p:nvPicPr>
          <p:cNvPr id="414" name="A7796F8B-5967-445E-8D7D-6F7A8762841C-L0-001.jpeg" descr="A7796F8B-5967-445E-8D7D-6F7A8762841C-L0-001.jpeg"/>
          <p:cNvPicPr>
            <a:picLocks noChangeAspect="1"/>
          </p:cNvPicPr>
          <p:nvPr/>
        </p:nvPicPr>
        <p:blipFill>
          <a:blip r:embed="rId3">
            <a:extLst/>
          </a:blip>
          <a:srcRect l="0" t="3499" r="2334" b="1264"/>
          <a:stretch>
            <a:fillRect/>
          </a:stretch>
        </p:blipFill>
        <p:spPr>
          <a:xfrm>
            <a:off x="987309" y="240023"/>
            <a:ext cx="4656616" cy="653123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#hashtag黃金行銷"/>
          <p:cNvSpPr txBox="1"/>
          <p:nvPr/>
        </p:nvSpPr>
        <p:spPr>
          <a:xfrm>
            <a:off x="7625090" y="1168722"/>
            <a:ext cx="361641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#hashtag黃金行銷</a:t>
            </a:r>
          </a:p>
        </p:txBody>
      </p:sp>
      <p:sp>
        <p:nvSpPr>
          <p:cNvPr id="416" name="快速搜尋更多的圖片…"/>
          <p:cNvSpPr txBox="1"/>
          <p:nvPr/>
        </p:nvSpPr>
        <p:spPr>
          <a:xfrm>
            <a:off x="7092263" y="1968463"/>
            <a:ext cx="4682064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00789" indent="-300789" algn="just">
              <a:buSzPct val="100000"/>
              <a:buChar char="•"/>
              <a:defRPr sz="3000">
                <a:solidFill>
                  <a:srgbClr val="535353"/>
                </a:solidFill>
              </a:defRPr>
            </a:pPr>
            <a:r>
              <a:t>快速搜尋更多的圖片</a:t>
            </a:r>
          </a:p>
          <a:p>
            <a:pPr marL="300789" indent="-300789" algn="just">
              <a:buSzPct val="100000"/>
              <a:buChar char="•"/>
              <a:defRPr sz="3000">
                <a:solidFill>
                  <a:srgbClr val="535353"/>
                </a:solidFill>
              </a:defRPr>
            </a:pPr>
            <a:r>
              <a:t>增加曝光度、品牌好感度</a:t>
            </a:r>
          </a:p>
          <a:p>
            <a:pPr marL="300789" indent="-300789" algn="just">
              <a:buSzPct val="100000"/>
              <a:buChar char="•"/>
              <a:defRPr sz="3000">
                <a:solidFill>
                  <a:srgbClr val="535353"/>
                </a:solidFill>
              </a:defRPr>
            </a:pPr>
            <a:r>
              <a:t>#創造專屬的主題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4"/>
      <p:bldP build="whole" bldLvl="1" animBg="1" rev="0" advAuto="0" spid="411" grpId="9"/>
      <p:bldP build="whole" bldLvl="1" animBg="1" rev="0" advAuto="0" spid="412" grpId="1"/>
      <p:bldP build="whole" bldLvl="1" animBg="1" rev="0" advAuto="0" spid="409" grpId="6"/>
      <p:bldP build="whole" bldLvl="1" animBg="1" rev="0" advAuto="0" spid="403" grpId="7"/>
      <p:bldP build="whole" bldLvl="1" animBg="1" rev="0" advAuto="0" spid="408" grpId="3"/>
      <p:bldP build="whole" bldLvl="1" animBg="1" rev="0" advAuto="0" spid="404" grpId="5"/>
      <p:bldP build="whole" bldLvl="1" animBg="1" rev="0" advAuto="0" spid="407" grpId="2"/>
      <p:bldP build="whole" bldLvl="1" animBg="1" rev="0" advAuto="0" spid="410" grpId="8"/>
      <p:bldP build="whole" bldLvl="1" animBg="1" rev="0" advAuto="0" spid="406" grpId="1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矩形 1"/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>
              <a:lnSpc>
                <a:spcPct val="110000"/>
              </a:lnSpc>
              <a:defRPr b="1" sz="2400">
                <a:solidFill>
                  <a:srgbClr val="131E54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pic>
        <p:nvPicPr>
          <p:cNvPr id="419" name="0F01AEEE-F7C0-41A1-93C4-9235D0F86302-L0-001.png" descr="0F01AEEE-F7C0-41A1-93C4-9235D0F86302-L0-001.png"/>
          <p:cNvPicPr>
            <a:picLocks noChangeAspect="1"/>
          </p:cNvPicPr>
          <p:nvPr/>
        </p:nvPicPr>
        <p:blipFill>
          <a:blip r:embed="rId2">
            <a:extLst/>
          </a:blip>
          <a:srcRect l="16884" t="17804" r="0" b="0"/>
          <a:stretch>
            <a:fillRect/>
          </a:stretch>
        </p:blipFill>
        <p:spPr>
          <a:xfrm>
            <a:off x="4061244" y="397867"/>
            <a:ext cx="8173423" cy="6062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89726631-DCEB-4094-AF34-8E9E6DFD3046-L0-001.jpeg" descr="89726631-DCEB-4094-AF34-8E9E6DFD3046-L0-00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605" y="4522080"/>
            <a:ext cx="2421050" cy="1315972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文本框 187"/>
          <p:cNvSpPr txBox="1"/>
          <p:nvPr/>
        </p:nvSpPr>
        <p:spPr>
          <a:xfrm>
            <a:off x="485566" y="2313837"/>
            <a:ext cx="3205227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作者出版品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Rectangle 3"/>
          <p:cNvSpPr/>
          <p:nvPr/>
        </p:nvSpPr>
        <p:spPr>
          <a:xfrm>
            <a:off x="0" y="5486400"/>
            <a:ext cx="12192000" cy="1380993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425" name="Oval 6"/>
          <p:cNvSpPr/>
          <p:nvPr/>
        </p:nvSpPr>
        <p:spPr>
          <a:xfrm>
            <a:off x="302686" y="3459162"/>
            <a:ext cx="984138" cy="966789"/>
          </a:xfrm>
          <a:prstGeom prst="ellipse">
            <a:avLst/>
          </a:prstGeom>
          <a:solidFill>
            <a:srgbClr val="F2F1F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426" name="Oval 7"/>
          <p:cNvSpPr/>
          <p:nvPr/>
        </p:nvSpPr>
        <p:spPr>
          <a:xfrm>
            <a:off x="1754720" y="3459162"/>
            <a:ext cx="984138" cy="966789"/>
          </a:xfrm>
          <a:prstGeom prst="ellipse">
            <a:avLst/>
          </a:prstGeom>
          <a:solidFill>
            <a:srgbClr val="F2F1F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427" name="Oval 12"/>
          <p:cNvSpPr/>
          <p:nvPr/>
        </p:nvSpPr>
        <p:spPr>
          <a:xfrm>
            <a:off x="2355858" y="4460875"/>
            <a:ext cx="985753" cy="966788"/>
          </a:xfrm>
          <a:prstGeom prst="ellipse">
            <a:avLst/>
          </a:prstGeom>
          <a:solidFill>
            <a:srgbClr val="F2F1F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428" name="Oval 14"/>
          <p:cNvSpPr/>
          <p:nvPr/>
        </p:nvSpPr>
        <p:spPr>
          <a:xfrm>
            <a:off x="903826" y="2420941"/>
            <a:ext cx="985753" cy="968377"/>
          </a:xfrm>
          <a:prstGeom prst="ellipse">
            <a:avLst/>
          </a:prstGeom>
          <a:solidFill>
            <a:srgbClr val="F2F1F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grpSp>
        <p:nvGrpSpPr>
          <p:cNvPr id="441" name="Group 340"/>
          <p:cNvGrpSpPr/>
          <p:nvPr/>
        </p:nvGrpSpPr>
        <p:grpSpPr>
          <a:xfrm>
            <a:off x="6481236" y="2420941"/>
            <a:ext cx="990601" cy="968377"/>
            <a:chOff x="0" y="0"/>
            <a:chExt cx="990600" cy="968375"/>
          </a:xfrm>
        </p:grpSpPr>
        <p:sp>
          <p:nvSpPr>
            <p:cNvPr id="429" name="Oval 26"/>
            <p:cNvSpPr/>
            <p:nvPr/>
          </p:nvSpPr>
          <p:spPr>
            <a:xfrm>
              <a:off x="0" y="0"/>
              <a:ext cx="990601" cy="968376"/>
            </a:xfrm>
            <a:prstGeom prst="ellipse">
              <a:avLst/>
            </a:prstGeom>
            <a:noFill/>
            <a:ln w="3175" cap="flat">
              <a:solidFill>
                <a:srgbClr val="D6E4F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0" name="Rectangle 64"/>
            <p:cNvSpPr/>
            <p:nvPr/>
          </p:nvSpPr>
          <p:spPr>
            <a:xfrm>
              <a:off x="449243" y="498475"/>
              <a:ext cx="100192" cy="104775"/>
            </a:xfrm>
            <a:prstGeom prst="rect">
              <a:avLst/>
            </a:pr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1" name="Freeform 65"/>
            <p:cNvSpPr/>
            <p:nvPr/>
          </p:nvSpPr>
          <p:spPr>
            <a:xfrm>
              <a:off x="496106" y="561975"/>
              <a:ext cx="218160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2" y="0"/>
                  </a:moveTo>
                  <a:cubicBezTo>
                    <a:pt x="6422" y="0"/>
                    <a:pt x="15762" y="1350"/>
                    <a:pt x="16930" y="3375"/>
                  </a:cubicBezTo>
                  <a:cubicBezTo>
                    <a:pt x="18097" y="4725"/>
                    <a:pt x="21016" y="189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75"/>
                    <a:pt x="0" y="675"/>
                    <a:pt x="0" y="675"/>
                  </a:cubicBezTo>
                  <a:lnTo>
                    <a:pt x="6422" y="0"/>
                  </a:lnTo>
                  <a:close/>
                </a:path>
              </a:pathLst>
            </a:custGeom>
            <a:solidFill>
              <a:srgbClr val="2DB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2" name="Freeform 66"/>
            <p:cNvSpPr/>
            <p:nvPr/>
          </p:nvSpPr>
          <p:spPr>
            <a:xfrm>
              <a:off x="496106" y="192086"/>
              <a:ext cx="12281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543"/>
                    <a:pt x="21600" y="10029"/>
                  </a:cubicBezTo>
                  <a:cubicBezTo>
                    <a:pt x="21600" y="15043"/>
                    <a:pt x="17486" y="18129"/>
                    <a:pt x="15429" y="18900"/>
                  </a:cubicBezTo>
                  <a:cubicBezTo>
                    <a:pt x="14400" y="20057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3" name="Freeform 67"/>
            <p:cNvSpPr/>
            <p:nvPr/>
          </p:nvSpPr>
          <p:spPr>
            <a:xfrm>
              <a:off x="594222" y="330200"/>
              <a:ext cx="51015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17855" y="11631"/>
                  </a:moveTo>
                  <a:cubicBezTo>
                    <a:pt x="20015" y="6646"/>
                    <a:pt x="15695" y="1662"/>
                    <a:pt x="11375" y="0"/>
                  </a:cubicBezTo>
                  <a:cubicBezTo>
                    <a:pt x="4895" y="0"/>
                    <a:pt x="575" y="4985"/>
                    <a:pt x="575" y="9969"/>
                  </a:cubicBezTo>
                  <a:cubicBezTo>
                    <a:pt x="-1585" y="16615"/>
                    <a:pt x="2735" y="21600"/>
                    <a:pt x="7055" y="21600"/>
                  </a:cubicBezTo>
                  <a:cubicBezTo>
                    <a:pt x="13535" y="21600"/>
                    <a:pt x="17855" y="18277"/>
                    <a:pt x="17855" y="11631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4" name="Freeform 68"/>
            <p:cNvSpPr/>
            <p:nvPr/>
          </p:nvSpPr>
          <p:spPr>
            <a:xfrm>
              <a:off x="371676" y="192086"/>
              <a:ext cx="12443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543"/>
                    <a:pt x="0" y="10029"/>
                  </a:cubicBezTo>
                  <a:cubicBezTo>
                    <a:pt x="0" y="15043"/>
                    <a:pt x="4114" y="18129"/>
                    <a:pt x="6171" y="18900"/>
                  </a:cubicBezTo>
                  <a:cubicBezTo>
                    <a:pt x="7200" y="20057"/>
                    <a:pt x="17486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5" name="Freeform 69"/>
            <p:cNvSpPr/>
            <p:nvPr/>
          </p:nvSpPr>
          <p:spPr>
            <a:xfrm>
              <a:off x="346858" y="330200"/>
              <a:ext cx="4963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575" y="11631"/>
                  </a:moveTo>
                  <a:cubicBezTo>
                    <a:pt x="-1585" y="6646"/>
                    <a:pt x="2735" y="1662"/>
                    <a:pt x="7055" y="0"/>
                  </a:cubicBezTo>
                  <a:cubicBezTo>
                    <a:pt x="13535" y="0"/>
                    <a:pt x="17855" y="4985"/>
                    <a:pt x="17855" y="9969"/>
                  </a:cubicBezTo>
                  <a:cubicBezTo>
                    <a:pt x="20015" y="16615"/>
                    <a:pt x="15695" y="21600"/>
                    <a:pt x="11375" y="21600"/>
                  </a:cubicBezTo>
                  <a:cubicBezTo>
                    <a:pt x="4895" y="21600"/>
                    <a:pt x="575" y="18277"/>
                    <a:pt x="575" y="11631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6" name="Freeform 70"/>
            <p:cNvSpPr/>
            <p:nvPr/>
          </p:nvSpPr>
          <p:spPr>
            <a:xfrm>
              <a:off x="282796" y="561975"/>
              <a:ext cx="213311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0" y="0"/>
                  </a:moveTo>
                  <a:cubicBezTo>
                    <a:pt x="15000" y="0"/>
                    <a:pt x="5400" y="1350"/>
                    <a:pt x="4200" y="3375"/>
                  </a:cubicBezTo>
                  <a:cubicBezTo>
                    <a:pt x="3000" y="4725"/>
                    <a:pt x="600" y="189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75"/>
                    <a:pt x="21600" y="675"/>
                    <a:pt x="21600" y="675"/>
                  </a:cubicBezTo>
                  <a:lnTo>
                    <a:pt x="15000" y="0"/>
                  </a:lnTo>
                  <a:close/>
                </a:path>
              </a:pathLst>
            </a:custGeom>
            <a:solidFill>
              <a:srgbClr val="00AF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7" name="Freeform 71"/>
            <p:cNvSpPr/>
            <p:nvPr/>
          </p:nvSpPr>
          <p:spPr>
            <a:xfrm>
              <a:off x="431467" y="546100"/>
              <a:ext cx="64640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033"/>
                  </a:moveTo>
                  <a:lnTo>
                    <a:pt x="3780" y="0"/>
                  </a:lnTo>
                  <a:lnTo>
                    <a:pt x="0" y="3516"/>
                  </a:lnTo>
                  <a:lnTo>
                    <a:pt x="9720" y="21600"/>
                  </a:lnTo>
                  <a:lnTo>
                    <a:pt x="21600" y="7033"/>
                  </a:lnTo>
                  <a:close/>
                </a:path>
              </a:pathLst>
            </a:custGeom>
            <a:solidFill>
              <a:srgbClr val="2DB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8" name="Freeform 72"/>
            <p:cNvSpPr/>
            <p:nvPr/>
          </p:nvSpPr>
          <p:spPr>
            <a:xfrm>
              <a:off x="496106" y="546100"/>
              <a:ext cx="64641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33"/>
                  </a:moveTo>
                  <a:lnTo>
                    <a:pt x="17820" y="0"/>
                  </a:lnTo>
                  <a:lnTo>
                    <a:pt x="21600" y="3516"/>
                  </a:lnTo>
                  <a:lnTo>
                    <a:pt x="13500" y="21600"/>
                  </a:lnTo>
                  <a:lnTo>
                    <a:pt x="0" y="7033"/>
                  </a:lnTo>
                  <a:close/>
                </a:path>
              </a:pathLst>
            </a:custGeom>
            <a:solidFill>
              <a:srgbClr val="00AF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9" name="Freeform 73"/>
            <p:cNvSpPr/>
            <p:nvPr/>
          </p:nvSpPr>
          <p:spPr>
            <a:xfrm>
              <a:off x="361776" y="150811"/>
              <a:ext cx="268662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39" h="21600" fill="norm" stroke="1" extrusionOk="0">
                  <a:moveTo>
                    <a:pt x="16662" y="17723"/>
                  </a:moveTo>
                  <a:cubicBezTo>
                    <a:pt x="16662" y="17723"/>
                    <a:pt x="19269" y="0"/>
                    <a:pt x="8469" y="0"/>
                  </a:cubicBezTo>
                  <a:cubicBezTo>
                    <a:pt x="-2331" y="0"/>
                    <a:pt x="276" y="17169"/>
                    <a:pt x="276" y="17169"/>
                  </a:cubicBezTo>
                  <a:cubicBezTo>
                    <a:pt x="276" y="17169"/>
                    <a:pt x="1766" y="16062"/>
                    <a:pt x="1766" y="21600"/>
                  </a:cubicBezTo>
                  <a:cubicBezTo>
                    <a:pt x="2138" y="21600"/>
                    <a:pt x="2138" y="21600"/>
                    <a:pt x="2138" y="21600"/>
                  </a:cubicBezTo>
                  <a:cubicBezTo>
                    <a:pt x="2138" y="21600"/>
                    <a:pt x="2510" y="17723"/>
                    <a:pt x="2883" y="14400"/>
                  </a:cubicBezTo>
                  <a:cubicBezTo>
                    <a:pt x="6607" y="14400"/>
                    <a:pt x="9959" y="13846"/>
                    <a:pt x="12938" y="9969"/>
                  </a:cubicBezTo>
                  <a:cubicBezTo>
                    <a:pt x="14428" y="9969"/>
                    <a:pt x="14428" y="13292"/>
                    <a:pt x="14428" y="15508"/>
                  </a:cubicBezTo>
                  <a:cubicBezTo>
                    <a:pt x="14055" y="16062"/>
                    <a:pt x="14055" y="16062"/>
                    <a:pt x="14055" y="16062"/>
                  </a:cubicBezTo>
                  <a:cubicBezTo>
                    <a:pt x="14055" y="16062"/>
                    <a:pt x="14428" y="17723"/>
                    <a:pt x="14428" y="21600"/>
                  </a:cubicBezTo>
                  <a:cubicBezTo>
                    <a:pt x="15172" y="21600"/>
                    <a:pt x="15172" y="21600"/>
                    <a:pt x="15172" y="21600"/>
                  </a:cubicBezTo>
                  <a:cubicBezTo>
                    <a:pt x="15172" y="21600"/>
                    <a:pt x="15172" y="15508"/>
                    <a:pt x="16662" y="17723"/>
                  </a:cubicBezTo>
                </a:path>
              </a:pathLst>
            </a:custGeom>
            <a:solidFill>
              <a:srgbClr val="F2A1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0" name="Freeform 74"/>
            <p:cNvSpPr/>
            <p:nvPr/>
          </p:nvSpPr>
          <p:spPr>
            <a:xfrm>
              <a:off x="454091" y="452437"/>
              <a:ext cx="82416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454" name="Group 347"/>
          <p:cNvGrpSpPr/>
          <p:nvPr/>
        </p:nvGrpSpPr>
        <p:grpSpPr>
          <a:xfrm>
            <a:off x="8606369" y="3452812"/>
            <a:ext cx="990601" cy="973139"/>
            <a:chOff x="0" y="0"/>
            <a:chExt cx="990600" cy="973137"/>
          </a:xfrm>
        </p:grpSpPr>
        <p:sp>
          <p:nvSpPr>
            <p:cNvPr id="442" name="Oval 4"/>
            <p:cNvSpPr/>
            <p:nvPr/>
          </p:nvSpPr>
          <p:spPr>
            <a:xfrm>
              <a:off x="0" y="0"/>
              <a:ext cx="990601" cy="973138"/>
            </a:xfrm>
            <a:prstGeom prst="ellipse">
              <a:avLst/>
            </a:prstGeom>
            <a:solidFill>
              <a:srgbClr val="E7E6E6"/>
            </a:solidFill>
            <a:ln w="76200" cap="flat">
              <a:solidFill>
                <a:srgbClr val="4BC9D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3" name="Rectangle 75"/>
            <p:cNvSpPr/>
            <p:nvPr/>
          </p:nvSpPr>
          <p:spPr>
            <a:xfrm>
              <a:off x="447627" y="498475"/>
              <a:ext cx="100192" cy="109539"/>
            </a:xfrm>
            <a:prstGeom prst="rect">
              <a:avLst/>
            </a:pr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4" name="Freeform 76"/>
            <p:cNvSpPr/>
            <p:nvPr/>
          </p:nvSpPr>
          <p:spPr>
            <a:xfrm>
              <a:off x="494491" y="561975"/>
              <a:ext cx="21815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2" y="0"/>
                  </a:moveTo>
                  <a:cubicBezTo>
                    <a:pt x="6422" y="0"/>
                    <a:pt x="15762" y="1964"/>
                    <a:pt x="16930" y="3273"/>
                  </a:cubicBezTo>
                  <a:cubicBezTo>
                    <a:pt x="18097" y="4582"/>
                    <a:pt x="21016" y="18327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55"/>
                    <a:pt x="0" y="655"/>
                    <a:pt x="0" y="655"/>
                  </a:cubicBezTo>
                  <a:lnTo>
                    <a:pt x="6422" y="0"/>
                  </a:lnTo>
                  <a:close/>
                </a:path>
              </a:pathLst>
            </a:custGeom>
            <a:solidFill>
              <a:srgbClr val="2DB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5" name="Freeform 77"/>
            <p:cNvSpPr/>
            <p:nvPr/>
          </p:nvSpPr>
          <p:spPr>
            <a:xfrm>
              <a:off x="494491" y="190500"/>
              <a:ext cx="12443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895"/>
                    <a:pt x="21600" y="10232"/>
                  </a:cubicBezTo>
                  <a:cubicBezTo>
                    <a:pt x="21600" y="14779"/>
                    <a:pt x="17486" y="18189"/>
                    <a:pt x="15429" y="18947"/>
                  </a:cubicBezTo>
                  <a:cubicBezTo>
                    <a:pt x="14400" y="19705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6" name="Freeform 78"/>
            <p:cNvSpPr/>
            <p:nvPr/>
          </p:nvSpPr>
          <p:spPr>
            <a:xfrm>
              <a:off x="594103" y="336550"/>
              <a:ext cx="49637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17855" y="11631"/>
                  </a:moveTo>
                  <a:cubicBezTo>
                    <a:pt x="20015" y="4985"/>
                    <a:pt x="15695" y="0"/>
                    <a:pt x="11375" y="0"/>
                  </a:cubicBezTo>
                  <a:cubicBezTo>
                    <a:pt x="4895" y="0"/>
                    <a:pt x="575" y="3323"/>
                    <a:pt x="575" y="9969"/>
                  </a:cubicBezTo>
                  <a:cubicBezTo>
                    <a:pt x="-1585" y="14954"/>
                    <a:pt x="2735" y="19938"/>
                    <a:pt x="7055" y="21600"/>
                  </a:cubicBezTo>
                  <a:cubicBezTo>
                    <a:pt x="13535" y="21600"/>
                    <a:pt x="17855" y="16615"/>
                    <a:pt x="17855" y="11631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7" name="Freeform 79"/>
            <p:cNvSpPr/>
            <p:nvPr/>
          </p:nvSpPr>
          <p:spPr>
            <a:xfrm>
              <a:off x="371676" y="190500"/>
              <a:ext cx="12281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895"/>
                    <a:pt x="0" y="10232"/>
                  </a:cubicBezTo>
                  <a:cubicBezTo>
                    <a:pt x="0" y="14779"/>
                    <a:pt x="4114" y="18189"/>
                    <a:pt x="6171" y="18947"/>
                  </a:cubicBezTo>
                  <a:cubicBezTo>
                    <a:pt x="7200" y="19705"/>
                    <a:pt x="17486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8" name="Freeform 80"/>
            <p:cNvSpPr/>
            <p:nvPr/>
          </p:nvSpPr>
          <p:spPr>
            <a:xfrm>
              <a:off x="345361" y="336550"/>
              <a:ext cx="51015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575" y="11631"/>
                  </a:moveTo>
                  <a:cubicBezTo>
                    <a:pt x="-1585" y="4985"/>
                    <a:pt x="2735" y="0"/>
                    <a:pt x="7055" y="0"/>
                  </a:cubicBezTo>
                  <a:cubicBezTo>
                    <a:pt x="13535" y="0"/>
                    <a:pt x="17855" y="3323"/>
                    <a:pt x="17855" y="9969"/>
                  </a:cubicBezTo>
                  <a:cubicBezTo>
                    <a:pt x="20015" y="14954"/>
                    <a:pt x="15695" y="19938"/>
                    <a:pt x="11375" y="21600"/>
                  </a:cubicBezTo>
                  <a:cubicBezTo>
                    <a:pt x="4895" y="21600"/>
                    <a:pt x="575" y="16615"/>
                    <a:pt x="575" y="11631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9" name="Freeform 81"/>
            <p:cNvSpPr/>
            <p:nvPr/>
          </p:nvSpPr>
          <p:spPr>
            <a:xfrm>
              <a:off x="282796" y="561975"/>
              <a:ext cx="21169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00" y="0"/>
                  </a:moveTo>
                  <a:cubicBezTo>
                    <a:pt x="15600" y="0"/>
                    <a:pt x="5400" y="1964"/>
                    <a:pt x="4200" y="3273"/>
                  </a:cubicBezTo>
                  <a:cubicBezTo>
                    <a:pt x="3000" y="4582"/>
                    <a:pt x="600" y="1832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55"/>
                    <a:pt x="21600" y="655"/>
                    <a:pt x="21600" y="655"/>
                  </a:cubicBezTo>
                  <a:lnTo>
                    <a:pt x="15600" y="0"/>
                  </a:lnTo>
                  <a:close/>
                </a:path>
              </a:pathLst>
            </a:custGeom>
            <a:solidFill>
              <a:srgbClr val="00AF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0" name="Freeform 82"/>
            <p:cNvSpPr/>
            <p:nvPr/>
          </p:nvSpPr>
          <p:spPr>
            <a:xfrm>
              <a:off x="429851" y="550862"/>
              <a:ext cx="6464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40"/>
                  </a:moveTo>
                  <a:lnTo>
                    <a:pt x="4320" y="0"/>
                  </a:lnTo>
                  <a:lnTo>
                    <a:pt x="0" y="3780"/>
                  </a:lnTo>
                  <a:lnTo>
                    <a:pt x="9720" y="21600"/>
                  </a:lnTo>
                  <a:lnTo>
                    <a:pt x="21600" y="5940"/>
                  </a:lnTo>
                  <a:close/>
                </a:path>
              </a:pathLst>
            </a:custGeom>
            <a:solidFill>
              <a:srgbClr val="2DB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1" name="Freeform 83"/>
            <p:cNvSpPr/>
            <p:nvPr/>
          </p:nvSpPr>
          <p:spPr>
            <a:xfrm>
              <a:off x="494491" y="550862"/>
              <a:ext cx="6625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40"/>
                  </a:moveTo>
                  <a:lnTo>
                    <a:pt x="17385" y="0"/>
                  </a:lnTo>
                  <a:lnTo>
                    <a:pt x="21600" y="3780"/>
                  </a:lnTo>
                  <a:lnTo>
                    <a:pt x="13698" y="21600"/>
                  </a:lnTo>
                  <a:lnTo>
                    <a:pt x="0" y="5940"/>
                  </a:lnTo>
                  <a:close/>
                </a:path>
              </a:pathLst>
            </a:custGeom>
            <a:solidFill>
              <a:srgbClr val="00AF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2" name="Freeform 84"/>
            <p:cNvSpPr/>
            <p:nvPr/>
          </p:nvSpPr>
          <p:spPr>
            <a:xfrm>
              <a:off x="361602" y="157162"/>
              <a:ext cx="267394" cy="21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39" h="21600" fill="norm" stroke="1" extrusionOk="0">
                  <a:moveTo>
                    <a:pt x="16662" y="17621"/>
                  </a:moveTo>
                  <a:cubicBezTo>
                    <a:pt x="16662" y="17621"/>
                    <a:pt x="19269" y="0"/>
                    <a:pt x="8469" y="0"/>
                  </a:cubicBezTo>
                  <a:cubicBezTo>
                    <a:pt x="-2331" y="0"/>
                    <a:pt x="276" y="17621"/>
                    <a:pt x="276" y="17621"/>
                  </a:cubicBezTo>
                  <a:cubicBezTo>
                    <a:pt x="276" y="17621"/>
                    <a:pt x="1766" y="15916"/>
                    <a:pt x="1766" y="21600"/>
                  </a:cubicBezTo>
                  <a:cubicBezTo>
                    <a:pt x="2138" y="21600"/>
                    <a:pt x="2138" y="21600"/>
                    <a:pt x="2138" y="21600"/>
                  </a:cubicBezTo>
                  <a:cubicBezTo>
                    <a:pt x="2138" y="21600"/>
                    <a:pt x="2510" y="18189"/>
                    <a:pt x="2883" y="14779"/>
                  </a:cubicBezTo>
                  <a:cubicBezTo>
                    <a:pt x="6607" y="14779"/>
                    <a:pt x="9959" y="13642"/>
                    <a:pt x="12938" y="10232"/>
                  </a:cubicBezTo>
                  <a:cubicBezTo>
                    <a:pt x="14428" y="10232"/>
                    <a:pt x="14428" y="13074"/>
                    <a:pt x="14428" y="15347"/>
                  </a:cubicBezTo>
                  <a:cubicBezTo>
                    <a:pt x="14055" y="15916"/>
                    <a:pt x="14055" y="15916"/>
                    <a:pt x="14055" y="15916"/>
                  </a:cubicBezTo>
                  <a:cubicBezTo>
                    <a:pt x="14055" y="15916"/>
                    <a:pt x="14428" y="18189"/>
                    <a:pt x="14800" y="21600"/>
                  </a:cubicBezTo>
                  <a:cubicBezTo>
                    <a:pt x="15172" y="21600"/>
                    <a:pt x="15172" y="21600"/>
                    <a:pt x="15172" y="21600"/>
                  </a:cubicBezTo>
                  <a:cubicBezTo>
                    <a:pt x="15172" y="21600"/>
                    <a:pt x="15172" y="15347"/>
                    <a:pt x="16662" y="17621"/>
                  </a:cubicBezTo>
                </a:path>
              </a:pathLst>
            </a:custGeom>
            <a:solidFill>
              <a:srgbClr val="F2A1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3" name="Freeform 85"/>
            <p:cNvSpPr/>
            <p:nvPr/>
          </p:nvSpPr>
          <p:spPr>
            <a:xfrm>
              <a:off x="454091" y="452437"/>
              <a:ext cx="82416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467" name="Group 345"/>
          <p:cNvGrpSpPr/>
          <p:nvPr/>
        </p:nvGrpSpPr>
        <p:grpSpPr>
          <a:xfrm>
            <a:off x="10591804" y="4454525"/>
            <a:ext cx="990601" cy="973138"/>
            <a:chOff x="0" y="0"/>
            <a:chExt cx="990600" cy="973137"/>
          </a:xfrm>
        </p:grpSpPr>
        <p:sp>
          <p:nvSpPr>
            <p:cNvPr id="455" name="Oval 22"/>
            <p:cNvSpPr/>
            <p:nvPr/>
          </p:nvSpPr>
          <p:spPr>
            <a:xfrm>
              <a:off x="0" y="0"/>
              <a:ext cx="990601" cy="973138"/>
            </a:xfrm>
            <a:prstGeom prst="ellipse">
              <a:avLst/>
            </a:prstGeom>
            <a:noFill/>
            <a:ln w="3175" cap="flat">
              <a:solidFill>
                <a:srgbClr val="D6E4F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6" name="Rectangle 86"/>
            <p:cNvSpPr/>
            <p:nvPr/>
          </p:nvSpPr>
          <p:spPr>
            <a:xfrm>
              <a:off x="476714" y="533400"/>
              <a:ext cx="100192" cy="109539"/>
            </a:xfrm>
            <a:prstGeom prst="rect">
              <a:avLst/>
            </a:pr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7" name="Freeform 87"/>
            <p:cNvSpPr/>
            <p:nvPr/>
          </p:nvSpPr>
          <p:spPr>
            <a:xfrm>
              <a:off x="530042" y="596900"/>
              <a:ext cx="213311" cy="1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0" y="0"/>
                  </a:moveTo>
                  <a:cubicBezTo>
                    <a:pt x="6000" y="0"/>
                    <a:pt x="15600" y="1964"/>
                    <a:pt x="17400" y="3273"/>
                  </a:cubicBezTo>
                  <a:cubicBezTo>
                    <a:pt x="18600" y="4582"/>
                    <a:pt x="21000" y="18327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55"/>
                    <a:pt x="0" y="655"/>
                    <a:pt x="0" y="655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2DB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8" name="Freeform 88"/>
            <p:cNvSpPr/>
            <p:nvPr/>
          </p:nvSpPr>
          <p:spPr>
            <a:xfrm>
              <a:off x="530042" y="227013"/>
              <a:ext cx="12443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895"/>
                    <a:pt x="21600" y="10232"/>
                  </a:cubicBezTo>
                  <a:cubicBezTo>
                    <a:pt x="21600" y="14779"/>
                    <a:pt x="17486" y="18189"/>
                    <a:pt x="15429" y="18947"/>
                  </a:cubicBezTo>
                  <a:cubicBezTo>
                    <a:pt x="13371" y="19705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9" name="Freeform 89"/>
            <p:cNvSpPr/>
            <p:nvPr/>
          </p:nvSpPr>
          <p:spPr>
            <a:xfrm>
              <a:off x="625385" y="371475"/>
              <a:ext cx="53872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9440" y="11631"/>
                  </a:moveTo>
                  <a:cubicBezTo>
                    <a:pt x="21600" y="4985"/>
                    <a:pt x="17280" y="0"/>
                    <a:pt x="10800" y="0"/>
                  </a:cubicBezTo>
                  <a:cubicBezTo>
                    <a:pt x="6480" y="0"/>
                    <a:pt x="2160" y="3323"/>
                    <a:pt x="0" y="9969"/>
                  </a:cubicBezTo>
                  <a:cubicBezTo>
                    <a:pt x="0" y="14954"/>
                    <a:pt x="4320" y="19938"/>
                    <a:pt x="8640" y="21600"/>
                  </a:cubicBezTo>
                  <a:cubicBezTo>
                    <a:pt x="15120" y="21600"/>
                    <a:pt x="19440" y="16615"/>
                    <a:pt x="19440" y="11631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0" name="Freeform 90"/>
            <p:cNvSpPr/>
            <p:nvPr/>
          </p:nvSpPr>
          <p:spPr>
            <a:xfrm>
              <a:off x="400764" y="227013"/>
              <a:ext cx="12927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45" y="0"/>
                    <a:pt x="0" y="1895"/>
                    <a:pt x="0" y="10232"/>
                  </a:cubicBezTo>
                  <a:cubicBezTo>
                    <a:pt x="0" y="14779"/>
                    <a:pt x="4909" y="18189"/>
                    <a:pt x="5891" y="18947"/>
                  </a:cubicBezTo>
                  <a:cubicBezTo>
                    <a:pt x="7855" y="19705"/>
                    <a:pt x="16691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1" name="Freeform 91"/>
            <p:cNvSpPr/>
            <p:nvPr/>
          </p:nvSpPr>
          <p:spPr>
            <a:xfrm>
              <a:off x="376523" y="371475"/>
              <a:ext cx="55370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0" y="11631"/>
                  </a:moveTo>
                  <a:cubicBezTo>
                    <a:pt x="0" y="4985"/>
                    <a:pt x="4320" y="0"/>
                    <a:pt x="8640" y="0"/>
                  </a:cubicBezTo>
                  <a:cubicBezTo>
                    <a:pt x="15120" y="0"/>
                    <a:pt x="19440" y="3323"/>
                    <a:pt x="19440" y="9969"/>
                  </a:cubicBezTo>
                  <a:cubicBezTo>
                    <a:pt x="21600" y="14954"/>
                    <a:pt x="17280" y="19938"/>
                    <a:pt x="10800" y="21600"/>
                  </a:cubicBezTo>
                  <a:cubicBezTo>
                    <a:pt x="6480" y="21600"/>
                    <a:pt x="2160" y="16615"/>
                    <a:pt x="0" y="11631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2" name="Freeform 92"/>
            <p:cNvSpPr/>
            <p:nvPr/>
          </p:nvSpPr>
          <p:spPr>
            <a:xfrm>
              <a:off x="311884" y="596900"/>
              <a:ext cx="218159" cy="1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78" y="0"/>
                  </a:moveTo>
                  <a:cubicBezTo>
                    <a:pt x="15178" y="0"/>
                    <a:pt x="5838" y="1964"/>
                    <a:pt x="4670" y="3273"/>
                  </a:cubicBezTo>
                  <a:cubicBezTo>
                    <a:pt x="3503" y="4582"/>
                    <a:pt x="584" y="1832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55"/>
                    <a:pt x="21600" y="655"/>
                    <a:pt x="21600" y="655"/>
                  </a:cubicBezTo>
                  <a:lnTo>
                    <a:pt x="15178" y="0"/>
                  </a:lnTo>
                  <a:close/>
                </a:path>
              </a:pathLst>
            </a:custGeom>
            <a:solidFill>
              <a:srgbClr val="00AF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3" name="Freeform 93"/>
            <p:cNvSpPr/>
            <p:nvPr/>
          </p:nvSpPr>
          <p:spPr>
            <a:xfrm>
              <a:off x="465403" y="585788"/>
              <a:ext cx="6464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3780" y="0"/>
                  </a:lnTo>
                  <a:lnTo>
                    <a:pt x="0" y="3436"/>
                  </a:lnTo>
                  <a:lnTo>
                    <a:pt x="8100" y="21600"/>
                  </a:lnTo>
                  <a:lnTo>
                    <a:pt x="21600" y="5400"/>
                  </a:lnTo>
                  <a:close/>
                </a:path>
              </a:pathLst>
            </a:custGeom>
            <a:solidFill>
              <a:srgbClr val="2DB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4" name="Freeform 94"/>
            <p:cNvSpPr/>
            <p:nvPr/>
          </p:nvSpPr>
          <p:spPr>
            <a:xfrm>
              <a:off x="530042" y="585788"/>
              <a:ext cx="6464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5660" y="0"/>
                  </a:lnTo>
                  <a:lnTo>
                    <a:pt x="21600" y="3436"/>
                  </a:lnTo>
                  <a:lnTo>
                    <a:pt x="11880" y="216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AF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5" name="Freeform 95"/>
            <p:cNvSpPr/>
            <p:nvPr/>
          </p:nvSpPr>
          <p:spPr>
            <a:xfrm>
              <a:off x="395651" y="192088"/>
              <a:ext cx="267026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60" h="21600" fill="norm" stroke="1" extrusionOk="0">
                  <a:moveTo>
                    <a:pt x="16955" y="17169"/>
                  </a:moveTo>
                  <a:cubicBezTo>
                    <a:pt x="16955" y="17169"/>
                    <a:pt x="19229" y="0"/>
                    <a:pt x="8618" y="0"/>
                  </a:cubicBezTo>
                  <a:cubicBezTo>
                    <a:pt x="-2371" y="0"/>
                    <a:pt x="282" y="17169"/>
                    <a:pt x="282" y="17169"/>
                  </a:cubicBezTo>
                  <a:cubicBezTo>
                    <a:pt x="282" y="17169"/>
                    <a:pt x="1797" y="15508"/>
                    <a:pt x="1797" y="21600"/>
                  </a:cubicBezTo>
                  <a:cubicBezTo>
                    <a:pt x="2176" y="21600"/>
                    <a:pt x="2176" y="21600"/>
                    <a:pt x="2176" y="21600"/>
                  </a:cubicBezTo>
                  <a:cubicBezTo>
                    <a:pt x="2176" y="21600"/>
                    <a:pt x="2555" y="17723"/>
                    <a:pt x="2555" y="14400"/>
                  </a:cubicBezTo>
                  <a:cubicBezTo>
                    <a:pt x="6724" y="14400"/>
                    <a:pt x="10134" y="13292"/>
                    <a:pt x="12787" y="9969"/>
                  </a:cubicBezTo>
                  <a:cubicBezTo>
                    <a:pt x="14682" y="9969"/>
                    <a:pt x="14682" y="12738"/>
                    <a:pt x="14682" y="14954"/>
                  </a:cubicBezTo>
                  <a:cubicBezTo>
                    <a:pt x="13924" y="15508"/>
                    <a:pt x="13924" y="15508"/>
                    <a:pt x="13924" y="15508"/>
                  </a:cubicBezTo>
                  <a:cubicBezTo>
                    <a:pt x="13924" y="15508"/>
                    <a:pt x="14682" y="17723"/>
                    <a:pt x="14682" y="21600"/>
                  </a:cubicBezTo>
                  <a:cubicBezTo>
                    <a:pt x="15440" y="21600"/>
                    <a:pt x="15440" y="21600"/>
                    <a:pt x="15440" y="21600"/>
                  </a:cubicBezTo>
                  <a:cubicBezTo>
                    <a:pt x="15440" y="21600"/>
                    <a:pt x="15061" y="14954"/>
                    <a:pt x="16955" y="17169"/>
                  </a:cubicBezTo>
                </a:path>
              </a:pathLst>
            </a:custGeom>
            <a:solidFill>
              <a:srgbClr val="F2A1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6" name="Freeform 96"/>
            <p:cNvSpPr/>
            <p:nvPr/>
          </p:nvSpPr>
          <p:spPr>
            <a:xfrm>
              <a:off x="489642" y="487363"/>
              <a:ext cx="82417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480" name="Group 338"/>
          <p:cNvGrpSpPr/>
          <p:nvPr/>
        </p:nvGrpSpPr>
        <p:grpSpPr>
          <a:xfrm>
            <a:off x="3740153" y="2420941"/>
            <a:ext cx="984137" cy="968377"/>
            <a:chOff x="0" y="0"/>
            <a:chExt cx="984136" cy="968375"/>
          </a:xfrm>
        </p:grpSpPr>
        <p:sp>
          <p:nvSpPr>
            <p:cNvPr id="468" name="Oval 27"/>
            <p:cNvSpPr/>
            <p:nvPr/>
          </p:nvSpPr>
          <p:spPr>
            <a:xfrm>
              <a:off x="-1" y="0"/>
              <a:ext cx="984138" cy="968376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9" name="Rectangle 97"/>
            <p:cNvSpPr/>
            <p:nvPr/>
          </p:nvSpPr>
          <p:spPr>
            <a:xfrm>
              <a:off x="458939" y="498475"/>
              <a:ext cx="100192" cy="104775"/>
            </a:xfrm>
            <a:prstGeom prst="rect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0" name="Freeform 98"/>
            <p:cNvSpPr/>
            <p:nvPr/>
          </p:nvSpPr>
          <p:spPr>
            <a:xfrm>
              <a:off x="507419" y="561975"/>
              <a:ext cx="218159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2" y="0"/>
                  </a:moveTo>
                  <a:cubicBezTo>
                    <a:pt x="6422" y="0"/>
                    <a:pt x="15762" y="1350"/>
                    <a:pt x="16930" y="3375"/>
                  </a:cubicBezTo>
                  <a:cubicBezTo>
                    <a:pt x="18097" y="4725"/>
                    <a:pt x="21016" y="189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75"/>
                    <a:pt x="0" y="675"/>
                    <a:pt x="0" y="675"/>
                  </a:cubicBezTo>
                  <a:lnTo>
                    <a:pt x="6422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1" name="Freeform 99"/>
            <p:cNvSpPr/>
            <p:nvPr/>
          </p:nvSpPr>
          <p:spPr>
            <a:xfrm>
              <a:off x="507419" y="192086"/>
              <a:ext cx="12281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543"/>
                    <a:pt x="21600" y="10029"/>
                  </a:cubicBezTo>
                  <a:cubicBezTo>
                    <a:pt x="21600" y="15043"/>
                    <a:pt x="17486" y="18129"/>
                    <a:pt x="15429" y="18900"/>
                  </a:cubicBezTo>
                  <a:cubicBezTo>
                    <a:pt x="14400" y="20057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2" name="Freeform 100"/>
            <p:cNvSpPr/>
            <p:nvPr/>
          </p:nvSpPr>
          <p:spPr>
            <a:xfrm>
              <a:off x="605416" y="330200"/>
              <a:ext cx="4963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17855" y="11631"/>
                  </a:moveTo>
                  <a:cubicBezTo>
                    <a:pt x="20015" y="6646"/>
                    <a:pt x="15695" y="1662"/>
                    <a:pt x="11375" y="0"/>
                  </a:cubicBezTo>
                  <a:cubicBezTo>
                    <a:pt x="4895" y="0"/>
                    <a:pt x="575" y="4985"/>
                    <a:pt x="575" y="9969"/>
                  </a:cubicBezTo>
                  <a:cubicBezTo>
                    <a:pt x="-1585" y="16615"/>
                    <a:pt x="2735" y="21600"/>
                    <a:pt x="7055" y="21600"/>
                  </a:cubicBezTo>
                  <a:cubicBezTo>
                    <a:pt x="13535" y="21600"/>
                    <a:pt x="17855" y="18277"/>
                    <a:pt x="17855" y="11631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3" name="Freeform 101"/>
            <p:cNvSpPr/>
            <p:nvPr/>
          </p:nvSpPr>
          <p:spPr>
            <a:xfrm>
              <a:off x="382988" y="192086"/>
              <a:ext cx="12443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543"/>
                    <a:pt x="0" y="10029"/>
                  </a:cubicBezTo>
                  <a:cubicBezTo>
                    <a:pt x="0" y="15043"/>
                    <a:pt x="4114" y="18129"/>
                    <a:pt x="6171" y="18900"/>
                  </a:cubicBezTo>
                  <a:cubicBezTo>
                    <a:pt x="7200" y="20057"/>
                    <a:pt x="17486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4" name="Freeform 102"/>
            <p:cNvSpPr/>
            <p:nvPr/>
          </p:nvSpPr>
          <p:spPr>
            <a:xfrm>
              <a:off x="358171" y="330200"/>
              <a:ext cx="4963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575" y="11631"/>
                  </a:moveTo>
                  <a:cubicBezTo>
                    <a:pt x="-1585" y="6646"/>
                    <a:pt x="2735" y="1662"/>
                    <a:pt x="7055" y="0"/>
                  </a:cubicBezTo>
                  <a:cubicBezTo>
                    <a:pt x="13535" y="0"/>
                    <a:pt x="17855" y="4985"/>
                    <a:pt x="17855" y="9969"/>
                  </a:cubicBezTo>
                  <a:cubicBezTo>
                    <a:pt x="20015" y="16615"/>
                    <a:pt x="15695" y="21600"/>
                    <a:pt x="11375" y="21600"/>
                  </a:cubicBezTo>
                  <a:cubicBezTo>
                    <a:pt x="4895" y="21600"/>
                    <a:pt x="575" y="18277"/>
                    <a:pt x="575" y="11631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5" name="Freeform 103"/>
            <p:cNvSpPr/>
            <p:nvPr/>
          </p:nvSpPr>
          <p:spPr>
            <a:xfrm>
              <a:off x="294109" y="561975"/>
              <a:ext cx="213311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00" y="0"/>
                  </a:moveTo>
                  <a:cubicBezTo>
                    <a:pt x="15600" y="0"/>
                    <a:pt x="5400" y="1350"/>
                    <a:pt x="4200" y="3375"/>
                  </a:cubicBezTo>
                  <a:cubicBezTo>
                    <a:pt x="3000" y="4725"/>
                    <a:pt x="600" y="189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75"/>
                    <a:pt x="21600" y="675"/>
                    <a:pt x="21600" y="675"/>
                  </a:cubicBezTo>
                  <a:lnTo>
                    <a:pt x="15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6" name="Freeform 104"/>
            <p:cNvSpPr/>
            <p:nvPr/>
          </p:nvSpPr>
          <p:spPr>
            <a:xfrm>
              <a:off x="441164" y="546100"/>
              <a:ext cx="66257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033"/>
                  </a:moveTo>
                  <a:lnTo>
                    <a:pt x="4215" y="0"/>
                  </a:lnTo>
                  <a:lnTo>
                    <a:pt x="0" y="3516"/>
                  </a:lnTo>
                  <a:lnTo>
                    <a:pt x="10010" y="21600"/>
                  </a:lnTo>
                  <a:lnTo>
                    <a:pt x="21600" y="7033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7" name="Freeform 105"/>
            <p:cNvSpPr/>
            <p:nvPr/>
          </p:nvSpPr>
          <p:spPr>
            <a:xfrm>
              <a:off x="507419" y="546100"/>
              <a:ext cx="64640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33"/>
                  </a:moveTo>
                  <a:lnTo>
                    <a:pt x="17280" y="0"/>
                  </a:lnTo>
                  <a:lnTo>
                    <a:pt x="21600" y="3516"/>
                  </a:lnTo>
                  <a:lnTo>
                    <a:pt x="13500" y="21600"/>
                  </a:lnTo>
                  <a:lnTo>
                    <a:pt x="0" y="7033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8" name="Freeform 106"/>
            <p:cNvSpPr/>
            <p:nvPr/>
          </p:nvSpPr>
          <p:spPr>
            <a:xfrm>
              <a:off x="372914" y="150811"/>
              <a:ext cx="267395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39" h="21600" fill="norm" stroke="1" extrusionOk="0">
                  <a:moveTo>
                    <a:pt x="16662" y="17723"/>
                  </a:moveTo>
                  <a:cubicBezTo>
                    <a:pt x="16662" y="17723"/>
                    <a:pt x="19269" y="0"/>
                    <a:pt x="8469" y="0"/>
                  </a:cubicBezTo>
                  <a:cubicBezTo>
                    <a:pt x="-2331" y="0"/>
                    <a:pt x="276" y="17169"/>
                    <a:pt x="276" y="17169"/>
                  </a:cubicBezTo>
                  <a:cubicBezTo>
                    <a:pt x="276" y="17169"/>
                    <a:pt x="1766" y="16062"/>
                    <a:pt x="1766" y="21600"/>
                  </a:cubicBezTo>
                  <a:cubicBezTo>
                    <a:pt x="2138" y="21600"/>
                    <a:pt x="2138" y="21600"/>
                    <a:pt x="2138" y="21600"/>
                  </a:cubicBezTo>
                  <a:cubicBezTo>
                    <a:pt x="2138" y="21600"/>
                    <a:pt x="2510" y="17723"/>
                    <a:pt x="2883" y="14400"/>
                  </a:cubicBezTo>
                  <a:cubicBezTo>
                    <a:pt x="6607" y="14400"/>
                    <a:pt x="9959" y="13846"/>
                    <a:pt x="12938" y="9969"/>
                  </a:cubicBezTo>
                  <a:cubicBezTo>
                    <a:pt x="14428" y="9969"/>
                    <a:pt x="14428" y="13292"/>
                    <a:pt x="14428" y="15508"/>
                  </a:cubicBezTo>
                  <a:cubicBezTo>
                    <a:pt x="14055" y="16062"/>
                    <a:pt x="14055" y="16062"/>
                    <a:pt x="14055" y="16062"/>
                  </a:cubicBezTo>
                  <a:cubicBezTo>
                    <a:pt x="14055" y="16062"/>
                    <a:pt x="14428" y="17723"/>
                    <a:pt x="14800" y="21600"/>
                  </a:cubicBezTo>
                  <a:cubicBezTo>
                    <a:pt x="15172" y="21600"/>
                    <a:pt x="15172" y="21600"/>
                    <a:pt x="15172" y="21600"/>
                  </a:cubicBezTo>
                  <a:cubicBezTo>
                    <a:pt x="15172" y="21600"/>
                    <a:pt x="15172" y="15508"/>
                    <a:pt x="16662" y="17723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9" name="Freeform 107"/>
            <p:cNvSpPr/>
            <p:nvPr/>
          </p:nvSpPr>
          <p:spPr>
            <a:xfrm>
              <a:off x="465403" y="452437"/>
              <a:ext cx="82417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493" name="Group 342"/>
          <p:cNvGrpSpPr/>
          <p:nvPr/>
        </p:nvGrpSpPr>
        <p:grpSpPr>
          <a:xfrm>
            <a:off x="9207504" y="2420941"/>
            <a:ext cx="992217" cy="968377"/>
            <a:chOff x="0" y="0"/>
            <a:chExt cx="992215" cy="968375"/>
          </a:xfrm>
        </p:grpSpPr>
        <p:sp>
          <p:nvSpPr>
            <p:cNvPr id="481" name="Oval 9"/>
            <p:cNvSpPr/>
            <p:nvPr/>
          </p:nvSpPr>
          <p:spPr>
            <a:xfrm>
              <a:off x="0" y="0"/>
              <a:ext cx="992216" cy="968376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2" name="Rectangle 108"/>
            <p:cNvSpPr/>
            <p:nvPr/>
          </p:nvSpPr>
          <p:spPr>
            <a:xfrm>
              <a:off x="442779" y="498475"/>
              <a:ext cx="100193" cy="104775"/>
            </a:xfrm>
            <a:prstGeom prst="rect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3" name="Freeform 109"/>
            <p:cNvSpPr/>
            <p:nvPr/>
          </p:nvSpPr>
          <p:spPr>
            <a:xfrm>
              <a:off x="496107" y="561975"/>
              <a:ext cx="211695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0" y="0"/>
                  </a:moveTo>
                  <a:cubicBezTo>
                    <a:pt x="6000" y="0"/>
                    <a:pt x="16200" y="1350"/>
                    <a:pt x="17400" y="3375"/>
                  </a:cubicBezTo>
                  <a:cubicBezTo>
                    <a:pt x="18600" y="4725"/>
                    <a:pt x="21000" y="189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75"/>
                    <a:pt x="0" y="675"/>
                    <a:pt x="0" y="675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4" name="Freeform 110"/>
            <p:cNvSpPr/>
            <p:nvPr/>
          </p:nvSpPr>
          <p:spPr>
            <a:xfrm>
              <a:off x="496106" y="192086"/>
              <a:ext cx="12443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543"/>
                    <a:pt x="21600" y="10029"/>
                  </a:cubicBezTo>
                  <a:cubicBezTo>
                    <a:pt x="21600" y="15043"/>
                    <a:pt x="17486" y="18129"/>
                    <a:pt x="15429" y="18900"/>
                  </a:cubicBezTo>
                  <a:cubicBezTo>
                    <a:pt x="14400" y="20057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5" name="Freeform 111"/>
            <p:cNvSpPr/>
            <p:nvPr/>
          </p:nvSpPr>
          <p:spPr>
            <a:xfrm>
              <a:off x="594222" y="330200"/>
              <a:ext cx="5101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17855" y="11631"/>
                  </a:moveTo>
                  <a:cubicBezTo>
                    <a:pt x="20015" y="6646"/>
                    <a:pt x="15695" y="1662"/>
                    <a:pt x="11375" y="0"/>
                  </a:cubicBezTo>
                  <a:cubicBezTo>
                    <a:pt x="4895" y="0"/>
                    <a:pt x="575" y="4985"/>
                    <a:pt x="575" y="9969"/>
                  </a:cubicBezTo>
                  <a:cubicBezTo>
                    <a:pt x="-1585" y="16615"/>
                    <a:pt x="2735" y="21600"/>
                    <a:pt x="7055" y="21600"/>
                  </a:cubicBezTo>
                  <a:cubicBezTo>
                    <a:pt x="13535" y="21600"/>
                    <a:pt x="17855" y="18277"/>
                    <a:pt x="17855" y="11631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6" name="Freeform 112"/>
            <p:cNvSpPr/>
            <p:nvPr/>
          </p:nvSpPr>
          <p:spPr>
            <a:xfrm>
              <a:off x="371676" y="192086"/>
              <a:ext cx="12443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543"/>
                    <a:pt x="0" y="10029"/>
                  </a:cubicBezTo>
                  <a:cubicBezTo>
                    <a:pt x="0" y="15043"/>
                    <a:pt x="4114" y="18129"/>
                    <a:pt x="6171" y="18900"/>
                  </a:cubicBezTo>
                  <a:cubicBezTo>
                    <a:pt x="7200" y="20057"/>
                    <a:pt x="17486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7" name="Freeform 113"/>
            <p:cNvSpPr/>
            <p:nvPr/>
          </p:nvSpPr>
          <p:spPr>
            <a:xfrm>
              <a:off x="346977" y="330200"/>
              <a:ext cx="5101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575" y="11631"/>
                  </a:moveTo>
                  <a:cubicBezTo>
                    <a:pt x="-1585" y="6646"/>
                    <a:pt x="2735" y="1662"/>
                    <a:pt x="7055" y="0"/>
                  </a:cubicBezTo>
                  <a:cubicBezTo>
                    <a:pt x="13535" y="0"/>
                    <a:pt x="17855" y="4985"/>
                    <a:pt x="17855" y="9969"/>
                  </a:cubicBezTo>
                  <a:cubicBezTo>
                    <a:pt x="20015" y="16615"/>
                    <a:pt x="15695" y="21600"/>
                    <a:pt x="11375" y="21600"/>
                  </a:cubicBezTo>
                  <a:cubicBezTo>
                    <a:pt x="4895" y="21600"/>
                    <a:pt x="575" y="18277"/>
                    <a:pt x="575" y="11631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8" name="Freeform 114"/>
            <p:cNvSpPr/>
            <p:nvPr/>
          </p:nvSpPr>
          <p:spPr>
            <a:xfrm>
              <a:off x="277949" y="561975"/>
              <a:ext cx="218160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78" y="0"/>
                  </a:moveTo>
                  <a:cubicBezTo>
                    <a:pt x="15178" y="0"/>
                    <a:pt x="5838" y="1350"/>
                    <a:pt x="4670" y="3375"/>
                  </a:cubicBezTo>
                  <a:cubicBezTo>
                    <a:pt x="3503" y="4725"/>
                    <a:pt x="584" y="189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75"/>
                    <a:pt x="21600" y="675"/>
                    <a:pt x="21600" y="675"/>
                  </a:cubicBezTo>
                  <a:lnTo>
                    <a:pt x="15178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9" name="Freeform 115"/>
            <p:cNvSpPr/>
            <p:nvPr/>
          </p:nvSpPr>
          <p:spPr>
            <a:xfrm>
              <a:off x="431467" y="546100"/>
              <a:ext cx="64641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033"/>
                  </a:moveTo>
                  <a:lnTo>
                    <a:pt x="3780" y="0"/>
                  </a:lnTo>
                  <a:lnTo>
                    <a:pt x="0" y="3516"/>
                  </a:lnTo>
                  <a:lnTo>
                    <a:pt x="7560" y="21600"/>
                  </a:lnTo>
                  <a:lnTo>
                    <a:pt x="21600" y="7033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0" name="Freeform 116"/>
            <p:cNvSpPr/>
            <p:nvPr/>
          </p:nvSpPr>
          <p:spPr>
            <a:xfrm>
              <a:off x="496107" y="546100"/>
              <a:ext cx="64640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33"/>
                  </a:moveTo>
                  <a:lnTo>
                    <a:pt x="17820" y="0"/>
                  </a:lnTo>
                  <a:lnTo>
                    <a:pt x="21600" y="3516"/>
                  </a:lnTo>
                  <a:lnTo>
                    <a:pt x="11880" y="21600"/>
                  </a:lnTo>
                  <a:lnTo>
                    <a:pt x="0" y="7033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1" name="Freeform 117"/>
            <p:cNvSpPr/>
            <p:nvPr/>
          </p:nvSpPr>
          <p:spPr>
            <a:xfrm>
              <a:off x="361776" y="150811"/>
              <a:ext cx="268662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39" h="21600" fill="norm" stroke="1" extrusionOk="0">
                  <a:moveTo>
                    <a:pt x="16662" y="17723"/>
                  </a:moveTo>
                  <a:cubicBezTo>
                    <a:pt x="16662" y="17723"/>
                    <a:pt x="19269" y="0"/>
                    <a:pt x="8469" y="0"/>
                  </a:cubicBezTo>
                  <a:cubicBezTo>
                    <a:pt x="-2331" y="0"/>
                    <a:pt x="276" y="17169"/>
                    <a:pt x="276" y="17169"/>
                  </a:cubicBezTo>
                  <a:cubicBezTo>
                    <a:pt x="276" y="17169"/>
                    <a:pt x="1766" y="16062"/>
                    <a:pt x="1766" y="21600"/>
                  </a:cubicBezTo>
                  <a:cubicBezTo>
                    <a:pt x="2138" y="21600"/>
                    <a:pt x="2138" y="21600"/>
                    <a:pt x="2138" y="21600"/>
                  </a:cubicBezTo>
                  <a:cubicBezTo>
                    <a:pt x="2138" y="21600"/>
                    <a:pt x="2510" y="17723"/>
                    <a:pt x="2883" y="14400"/>
                  </a:cubicBezTo>
                  <a:cubicBezTo>
                    <a:pt x="6607" y="14400"/>
                    <a:pt x="9959" y="13846"/>
                    <a:pt x="12566" y="9969"/>
                  </a:cubicBezTo>
                  <a:cubicBezTo>
                    <a:pt x="14428" y="9969"/>
                    <a:pt x="14428" y="13292"/>
                    <a:pt x="14428" y="15508"/>
                  </a:cubicBezTo>
                  <a:cubicBezTo>
                    <a:pt x="13683" y="16062"/>
                    <a:pt x="13683" y="16062"/>
                    <a:pt x="13683" y="16062"/>
                  </a:cubicBezTo>
                  <a:cubicBezTo>
                    <a:pt x="13683" y="16062"/>
                    <a:pt x="14428" y="17723"/>
                    <a:pt x="14428" y="21600"/>
                  </a:cubicBezTo>
                  <a:cubicBezTo>
                    <a:pt x="15172" y="21600"/>
                    <a:pt x="15172" y="21600"/>
                    <a:pt x="15172" y="21600"/>
                  </a:cubicBezTo>
                  <a:cubicBezTo>
                    <a:pt x="15172" y="21600"/>
                    <a:pt x="14800" y="15508"/>
                    <a:pt x="16662" y="17723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2" name="Freeform 118"/>
            <p:cNvSpPr/>
            <p:nvPr/>
          </p:nvSpPr>
          <p:spPr>
            <a:xfrm>
              <a:off x="454091" y="452437"/>
              <a:ext cx="84032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06" name="Group 350"/>
          <p:cNvGrpSpPr/>
          <p:nvPr/>
        </p:nvGrpSpPr>
        <p:grpSpPr>
          <a:xfrm>
            <a:off x="5099053" y="4460875"/>
            <a:ext cx="990601" cy="966788"/>
            <a:chOff x="0" y="0"/>
            <a:chExt cx="990600" cy="966787"/>
          </a:xfrm>
        </p:grpSpPr>
        <p:sp>
          <p:nvSpPr>
            <p:cNvPr id="494" name="Oval 10"/>
            <p:cNvSpPr/>
            <p:nvPr/>
          </p:nvSpPr>
          <p:spPr>
            <a:xfrm>
              <a:off x="0" y="0"/>
              <a:ext cx="990601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5" name="Rectangle 119"/>
            <p:cNvSpPr/>
            <p:nvPr/>
          </p:nvSpPr>
          <p:spPr>
            <a:xfrm>
              <a:off x="447628" y="527050"/>
              <a:ext cx="95344" cy="109538"/>
            </a:xfrm>
            <a:prstGeom prst="rect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6" name="Freeform 120"/>
            <p:cNvSpPr/>
            <p:nvPr/>
          </p:nvSpPr>
          <p:spPr>
            <a:xfrm>
              <a:off x="496107" y="590550"/>
              <a:ext cx="211696" cy="19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00" y="0"/>
                  </a:moveTo>
                  <a:cubicBezTo>
                    <a:pt x="6600" y="0"/>
                    <a:pt x="16200" y="1964"/>
                    <a:pt x="17400" y="3273"/>
                  </a:cubicBezTo>
                  <a:cubicBezTo>
                    <a:pt x="18600" y="4582"/>
                    <a:pt x="21000" y="18327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55"/>
                    <a:pt x="0" y="655"/>
                    <a:pt x="0" y="655"/>
                  </a:cubicBezTo>
                  <a:lnTo>
                    <a:pt x="660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7" name="Freeform 121"/>
            <p:cNvSpPr/>
            <p:nvPr/>
          </p:nvSpPr>
          <p:spPr>
            <a:xfrm>
              <a:off x="496107" y="220662"/>
              <a:ext cx="12281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895"/>
                    <a:pt x="21600" y="10232"/>
                  </a:cubicBezTo>
                  <a:cubicBezTo>
                    <a:pt x="21600" y="14779"/>
                    <a:pt x="17486" y="18189"/>
                    <a:pt x="15429" y="18947"/>
                  </a:cubicBezTo>
                  <a:cubicBezTo>
                    <a:pt x="14400" y="19705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8" name="Freeform 122"/>
            <p:cNvSpPr/>
            <p:nvPr/>
          </p:nvSpPr>
          <p:spPr>
            <a:xfrm>
              <a:off x="594105" y="365124"/>
              <a:ext cx="49636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17855" y="11631"/>
                  </a:moveTo>
                  <a:cubicBezTo>
                    <a:pt x="20015" y="4985"/>
                    <a:pt x="15695" y="0"/>
                    <a:pt x="11375" y="0"/>
                  </a:cubicBezTo>
                  <a:cubicBezTo>
                    <a:pt x="4895" y="0"/>
                    <a:pt x="575" y="3323"/>
                    <a:pt x="575" y="9969"/>
                  </a:cubicBezTo>
                  <a:cubicBezTo>
                    <a:pt x="-1585" y="14954"/>
                    <a:pt x="2735" y="19938"/>
                    <a:pt x="7055" y="21600"/>
                  </a:cubicBezTo>
                  <a:cubicBezTo>
                    <a:pt x="13535" y="21600"/>
                    <a:pt x="17855" y="16615"/>
                    <a:pt x="17855" y="11631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9" name="Freeform 123"/>
            <p:cNvSpPr/>
            <p:nvPr/>
          </p:nvSpPr>
          <p:spPr>
            <a:xfrm>
              <a:off x="371676" y="220662"/>
              <a:ext cx="12443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895"/>
                    <a:pt x="0" y="10232"/>
                  </a:cubicBezTo>
                  <a:cubicBezTo>
                    <a:pt x="0" y="14779"/>
                    <a:pt x="4114" y="18189"/>
                    <a:pt x="6171" y="18947"/>
                  </a:cubicBezTo>
                  <a:cubicBezTo>
                    <a:pt x="7200" y="19705"/>
                    <a:pt x="17486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0" name="Freeform 124"/>
            <p:cNvSpPr/>
            <p:nvPr/>
          </p:nvSpPr>
          <p:spPr>
            <a:xfrm>
              <a:off x="346858" y="365124"/>
              <a:ext cx="49636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575" y="11631"/>
                  </a:moveTo>
                  <a:cubicBezTo>
                    <a:pt x="-1585" y="4985"/>
                    <a:pt x="2735" y="0"/>
                    <a:pt x="7055" y="0"/>
                  </a:cubicBezTo>
                  <a:cubicBezTo>
                    <a:pt x="13535" y="0"/>
                    <a:pt x="17855" y="3323"/>
                    <a:pt x="17855" y="9969"/>
                  </a:cubicBezTo>
                  <a:cubicBezTo>
                    <a:pt x="20015" y="14954"/>
                    <a:pt x="15695" y="19938"/>
                    <a:pt x="11375" y="21600"/>
                  </a:cubicBezTo>
                  <a:cubicBezTo>
                    <a:pt x="4895" y="21600"/>
                    <a:pt x="575" y="16615"/>
                    <a:pt x="575" y="11631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1" name="Freeform 125"/>
            <p:cNvSpPr/>
            <p:nvPr/>
          </p:nvSpPr>
          <p:spPr>
            <a:xfrm>
              <a:off x="282797" y="590550"/>
              <a:ext cx="213311" cy="19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0" y="0"/>
                  </a:moveTo>
                  <a:cubicBezTo>
                    <a:pt x="15000" y="0"/>
                    <a:pt x="5400" y="1964"/>
                    <a:pt x="4200" y="3273"/>
                  </a:cubicBezTo>
                  <a:cubicBezTo>
                    <a:pt x="3000" y="4582"/>
                    <a:pt x="600" y="1832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55"/>
                    <a:pt x="21600" y="655"/>
                    <a:pt x="21600" y="655"/>
                  </a:cubicBezTo>
                  <a:lnTo>
                    <a:pt x="150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2" name="Freeform 126"/>
            <p:cNvSpPr/>
            <p:nvPr/>
          </p:nvSpPr>
          <p:spPr>
            <a:xfrm>
              <a:off x="429851" y="579437"/>
              <a:ext cx="6625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4215" y="0"/>
                  </a:lnTo>
                  <a:lnTo>
                    <a:pt x="0" y="3436"/>
                  </a:lnTo>
                  <a:lnTo>
                    <a:pt x="10010" y="21600"/>
                  </a:lnTo>
                  <a:lnTo>
                    <a:pt x="21600" y="54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3" name="Freeform 127"/>
            <p:cNvSpPr/>
            <p:nvPr/>
          </p:nvSpPr>
          <p:spPr>
            <a:xfrm>
              <a:off x="496107" y="579437"/>
              <a:ext cx="6464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280" y="0"/>
                  </a:lnTo>
                  <a:lnTo>
                    <a:pt x="21600" y="3436"/>
                  </a:lnTo>
                  <a:lnTo>
                    <a:pt x="11340" y="216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4" name="Freeform 128"/>
            <p:cNvSpPr/>
            <p:nvPr/>
          </p:nvSpPr>
          <p:spPr>
            <a:xfrm>
              <a:off x="361603" y="185737"/>
              <a:ext cx="267394" cy="22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39" h="21600" fill="norm" stroke="1" extrusionOk="0">
                  <a:moveTo>
                    <a:pt x="16662" y="17169"/>
                  </a:moveTo>
                  <a:cubicBezTo>
                    <a:pt x="16662" y="17169"/>
                    <a:pt x="19269" y="0"/>
                    <a:pt x="8469" y="0"/>
                  </a:cubicBezTo>
                  <a:cubicBezTo>
                    <a:pt x="-2331" y="0"/>
                    <a:pt x="276" y="17169"/>
                    <a:pt x="276" y="17169"/>
                  </a:cubicBezTo>
                  <a:cubicBezTo>
                    <a:pt x="276" y="17169"/>
                    <a:pt x="1766" y="15508"/>
                    <a:pt x="1766" y="21600"/>
                  </a:cubicBezTo>
                  <a:cubicBezTo>
                    <a:pt x="2138" y="21600"/>
                    <a:pt x="2138" y="21600"/>
                    <a:pt x="2138" y="21600"/>
                  </a:cubicBezTo>
                  <a:cubicBezTo>
                    <a:pt x="2138" y="21600"/>
                    <a:pt x="2510" y="17723"/>
                    <a:pt x="2883" y="14400"/>
                  </a:cubicBezTo>
                  <a:cubicBezTo>
                    <a:pt x="6607" y="14400"/>
                    <a:pt x="9959" y="13292"/>
                    <a:pt x="12566" y="9969"/>
                  </a:cubicBezTo>
                  <a:cubicBezTo>
                    <a:pt x="14428" y="9969"/>
                    <a:pt x="14428" y="12738"/>
                    <a:pt x="14428" y="14954"/>
                  </a:cubicBezTo>
                  <a:cubicBezTo>
                    <a:pt x="13683" y="15508"/>
                    <a:pt x="13683" y="15508"/>
                    <a:pt x="13683" y="15508"/>
                  </a:cubicBezTo>
                  <a:cubicBezTo>
                    <a:pt x="13683" y="15508"/>
                    <a:pt x="14428" y="17723"/>
                    <a:pt x="14428" y="21600"/>
                  </a:cubicBezTo>
                  <a:cubicBezTo>
                    <a:pt x="15172" y="21600"/>
                    <a:pt x="15172" y="21600"/>
                    <a:pt x="15172" y="21600"/>
                  </a:cubicBezTo>
                  <a:cubicBezTo>
                    <a:pt x="15172" y="21600"/>
                    <a:pt x="15172" y="14954"/>
                    <a:pt x="16662" y="17169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5" name="Freeform 129"/>
            <p:cNvSpPr/>
            <p:nvPr/>
          </p:nvSpPr>
          <p:spPr>
            <a:xfrm>
              <a:off x="454092" y="481012"/>
              <a:ext cx="82416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19" name="Group 358"/>
          <p:cNvGrpSpPr/>
          <p:nvPr/>
        </p:nvGrpSpPr>
        <p:grpSpPr>
          <a:xfrm>
            <a:off x="5886458" y="3459162"/>
            <a:ext cx="985753" cy="966789"/>
            <a:chOff x="0" y="0"/>
            <a:chExt cx="985752" cy="966787"/>
          </a:xfrm>
        </p:grpSpPr>
        <p:sp>
          <p:nvSpPr>
            <p:cNvPr id="507" name="Oval 20"/>
            <p:cNvSpPr/>
            <p:nvPr/>
          </p:nvSpPr>
          <p:spPr>
            <a:xfrm>
              <a:off x="-1" y="0"/>
              <a:ext cx="985754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8" name="Rectangle 130"/>
            <p:cNvSpPr/>
            <p:nvPr/>
          </p:nvSpPr>
          <p:spPr>
            <a:xfrm>
              <a:off x="418540" y="492125"/>
              <a:ext cx="100192" cy="109538"/>
            </a:xfrm>
            <a:prstGeom prst="rect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9" name="Freeform 131"/>
            <p:cNvSpPr/>
            <p:nvPr/>
          </p:nvSpPr>
          <p:spPr>
            <a:xfrm>
              <a:off x="471867" y="555625"/>
              <a:ext cx="21331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0" y="0"/>
                  </a:moveTo>
                  <a:cubicBezTo>
                    <a:pt x="6000" y="0"/>
                    <a:pt x="16200" y="1964"/>
                    <a:pt x="17400" y="3273"/>
                  </a:cubicBezTo>
                  <a:cubicBezTo>
                    <a:pt x="18600" y="4582"/>
                    <a:pt x="21000" y="18327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55"/>
                    <a:pt x="0" y="655"/>
                    <a:pt x="0" y="655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0" name="Freeform 132"/>
            <p:cNvSpPr/>
            <p:nvPr/>
          </p:nvSpPr>
          <p:spPr>
            <a:xfrm>
              <a:off x="471867" y="184149"/>
              <a:ext cx="12443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895"/>
                    <a:pt x="21600" y="10232"/>
                  </a:cubicBezTo>
                  <a:cubicBezTo>
                    <a:pt x="21600" y="14779"/>
                    <a:pt x="17486" y="18189"/>
                    <a:pt x="15429" y="18947"/>
                  </a:cubicBezTo>
                  <a:cubicBezTo>
                    <a:pt x="14400" y="19705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1" name="Freeform 133"/>
            <p:cNvSpPr/>
            <p:nvPr/>
          </p:nvSpPr>
          <p:spPr>
            <a:xfrm>
              <a:off x="567211" y="330199"/>
              <a:ext cx="53872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9440" y="11631"/>
                  </a:moveTo>
                  <a:cubicBezTo>
                    <a:pt x="21600" y="4985"/>
                    <a:pt x="17280" y="0"/>
                    <a:pt x="10800" y="0"/>
                  </a:cubicBezTo>
                  <a:cubicBezTo>
                    <a:pt x="6480" y="0"/>
                    <a:pt x="2160" y="3323"/>
                    <a:pt x="0" y="9969"/>
                  </a:cubicBezTo>
                  <a:cubicBezTo>
                    <a:pt x="0" y="14954"/>
                    <a:pt x="4320" y="19938"/>
                    <a:pt x="8640" y="21600"/>
                  </a:cubicBezTo>
                  <a:cubicBezTo>
                    <a:pt x="15120" y="21600"/>
                    <a:pt x="19440" y="16615"/>
                    <a:pt x="19440" y="11631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2" name="Freeform 134"/>
            <p:cNvSpPr/>
            <p:nvPr/>
          </p:nvSpPr>
          <p:spPr>
            <a:xfrm>
              <a:off x="349052" y="184149"/>
              <a:ext cx="12281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895"/>
                    <a:pt x="0" y="10232"/>
                  </a:cubicBezTo>
                  <a:cubicBezTo>
                    <a:pt x="0" y="14779"/>
                    <a:pt x="4114" y="18189"/>
                    <a:pt x="5143" y="18947"/>
                  </a:cubicBezTo>
                  <a:cubicBezTo>
                    <a:pt x="7200" y="19705"/>
                    <a:pt x="16457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3" name="Freeform 135"/>
            <p:cNvSpPr/>
            <p:nvPr/>
          </p:nvSpPr>
          <p:spPr>
            <a:xfrm>
              <a:off x="318349" y="330199"/>
              <a:ext cx="55369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0" y="11631"/>
                  </a:moveTo>
                  <a:cubicBezTo>
                    <a:pt x="0" y="4985"/>
                    <a:pt x="4320" y="0"/>
                    <a:pt x="8640" y="0"/>
                  </a:cubicBezTo>
                  <a:cubicBezTo>
                    <a:pt x="15120" y="0"/>
                    <a:pt x="19440" y="3323"/>
                    <a:pt x="19440" y="9969"/>
                  </a:cubicBezTo>
                  <a:cubicBezTo>
                    <a:pt x="21600" y="14954"/>
                    <a:pt x="17280" y="19938"/>
                    <a:pt x="10800" y="21600"/>
                  </a:cubicBezTo>
                  <a:cubicBezTo>
                    <a:pt x="6480" y="21600"/>
                    <a:pt x="2160" y="16615"/>
                    <a:pt x="0" y="11631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4" name="Freeform 136"/>
            <p:cNvSpPr/>
            <p:nvPr/>
          </p:nvSpPr>
          <p:spPr>
            <a:xfrm>
              <a:off x="253710" y="555625"/>
              <a:ext cx="218159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78" y="0"/>
                  </a:moveTo>
                  <a:cubicBezTo>
                    <a:pt x="15178" y="0"/>
                    <a:pt x="5838" y="1964"/>
                    <a:pt x="4670" y="3273"/>
                  </a:cubicBezTo>
                  <a:cubicBezTo>
                    <a:pt x="3503" y="4582"/>
                    <a:pt x="584" y="1832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55"/>
                    <a:pt x="21600" y="655"/>
                    <a:pt x="21600" y="655"/>
                  </a:cubicBezTo>
                  <a:lnTo>
                    <a:pt x="15178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5" name="Freeform 137"/>
            <p:cNvSpPr/>
            <p:nvPr/>
          </p:nvSpPr>
          <p:spPr>
            <a:xfrm>
              <a:off x="407228" y="544512"/>
              <a:ext cx="6464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40"/>
                  </a:moveTo>
                  <a:lnTo>
                    <a:pt x="3780" y="0"/>
                  </a:lnTo>
                  <a:lnTo>
                    <a:pt x="0" y="3780"/>
                  </a:lnTo>
                  <a:lnTo>
                    <a:pt x="8100" y="21600"/>
                  </a:lnTo>
                  <a:lnTo>
                    <a:pt x="21600" y="594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6" name="Freeform 138"/>
            <p:cNvSpPr/>
            <p:nvPr/>
          </p:nvSpPr>
          <p:spPr>
            <a:xfrm>
              <a:off x="471867" y="544512"/>
              <a:ext cx="6464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40"/>
                  </a:moveTo>
                  <a:lnTo>
                    <a:pt x="15660" y="0"/>
                  </a:lnTo>
                  <a:lnTo>
                    <a:pt x="21600" y="3780"/>
                  </a:lnTo>
                  <a:lnTo>
                    <a:pt x="11880" y="21600"/>
                  </a:lnTo>
                  <a:lnTo>
                    <a:pt x="0" y="594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7" name="Freeform 139"/>
            <p:cNvSpPr/>
            <p:nvPr/>
          </p:nvSpPr>
          <p:spPr>
            <a:xfrm>
              <a:off x="337537" y="150811"/>
              <a:ext cx="268662" cy="21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39" h="21600" fill="norm" stroke="1" extrusionOk="0">
                  <a:moveTo>
                    <a:pt x="16662" y="17621"/>
                  </a:moveTo>
                  <a:cubicBezTo>
                    <a:pt x="16662" y="17621"/>
                    <a:pt x="19269" y="0"/>
                    <a:pt x="8469" y="0"/>
                  </a:cubicBezTo>
                  <a:cubicBezTo>
                    <a:pt x="-2331" y="0"/>
                    <a:pt x="276" y="17621"/>
                    <a:pt x="276" y="17621"/>
                  </a:cubicBezTo>
                  <a:cubicBezTo>
                    <a:pt x="276" y="17621"/>
                    <a:pt x="1766" y="15916"/>
                    <a:pt x="1766" y="21600"/>
                  </a:cubicBezTo>
                  <a:cubicBezTo>
                    <a:pt x="2138" y="21600"/>
                    <a:pt x="2138" y="21600"/>
                    <a:pt x="2138" y="21600"/>
                  </a:cubicBezTo>
                  <a:cubicBezTo>
                    <a:pt x="2138" y="21600"/>
                    <a:pt x="2510" y="18189"/>
                    <a:pt x="2510" y="14779"/>
                  </a:cubicBezTo>
                  <a:cubicBezTo>
                    <a:pt x="6607" y="14779"/>
                    <a:pt x="9959" y="13642"/>
                    <a:pt x="12566" y="10232"/>
                  </a:cubicBezTo>
                  <a:cubicBezTo>
                    <a:pt x="14428" y="10232"/>
                    <a:pt x="14428" y="13074"/>
                    <a:pt x="14428" y="15347"/>
                  </a:cubicBezTo>
                  <a:cubicBezTo>
                    <a:pt x="13683" y="15916"/>
                    <a:pt x="13683" y="15916"/>
                    <a:pt x="13683" y="15916"/>
                  </a:cubicBezTo>
                  <a:cubicBezTo>
                    <a:pt x="13683" y="15916"/>
                    <a:pt x="14428" y="18189"/>
                    <a:pt x="14428" y="21600"/>
                  </a:cubicBezTo>
                  <a:cubicBezTo>
                    <a:pt x="15172" y="21600"/>
                    <a:pt x="15172" y="21600"/>
                    <a:pt x="15172" y="21600"/>
                  </a:cubicBezTo>
                  <a:cubicBezTo>
                    <a:pt x="15172" y="21600"/>
                    <a:pt x="14800" y="15347"/>
                    <a:pt x="16662" y="17621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8" name="Freeform 140"/>
            <p:cNvSpPr/>
            <p:nvPr/>
          </p:nvSpPr>
          <p:spPr>
            <a:xfrm>
              <a:off x="431468" y="446087"/>
              <a:ext cx="82417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971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32" name="Group 348"/>
          <p:cNvGrpSpPr/>
          <p:nvPr/>
        </p:nvGrpSpPr>
        <p:grpSpPr>
          <a:xfrm>
            <a:off x="7825320" y="4460875"/>
            <a:ext cx="990601" cy="966788"/>
            <a:chOff x="0" y="0"/>
            <a:chExt cx="990600" cy="966787"/>
          </a:xfrm>
        </p:grpSpPr>
        <p:sp>
          <p:nvSpPr>
            <p:cNvPr id="520" name="Oval 17"/>
            <p:cNvSpPr/>
            <p:nvPr/>
          </p:nvSpPr>
          <p:spPr>
            <a:xfrm>
              <a:off x="0" y="0"/>
              <a:ext cx="990601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1" name="Rectangle 141"/>
            <p:cNvSpPr/>
            <p:nvPr/>
          </p:nvSpPr>
          <p:spPr>
            <a:xfrm>
              <a:off x="460556" y="492125"/>
              <a:ext cx="100192" cy="104775"/>
            </a:xfrm>
            <a:prstGeom prst="rect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2" name="Freeform 142"/>
            <p:cNvSpPr/>
            <p:nvPr/>
          </p:nvSpPr>
          <p:spPr>
            <a:xfrm>
              <a:off x="507419" y="555625"/>
              <a:ext cx="218159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2" y="0"/>
                  </a:moveTo>
                  <a:cubicBezTo>
                    <a:pt x="6422" y="0"/>
                    <a:pt x="15762" y="1350"/>
                    <a:pt x="17514" y="2700"/>
                  </a:cubicBezTo>
                  <a:cubicBezTo>
                    <a:pt x="18681" y="4725"/>
                    <a:pt x="21016" y="18225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22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3" name="Freeform 143"/>
            <p:cNvSpPr/>
            <p:nvPr/>
          </p:nvSpPr>
          <p:spPr>
            <a:xfrm>
              <a:off x="507419" y="179387"/>
              <a:ext cx="12927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36" y="0"/>
                    <a:pt x="21600" y="1895"/>
                    <a:pt x="21600" y="10232"/>
                  </a:cubicBezTo>
                  <a:cubicBezTo>
                    <a:pt x="21600" y="15158"/>
                    <a:pt x="17673" y="18189"/>
                    <a:pt x="15709" y="18947"/>
                  </a:cubicBezTo>
                  <a:cubicBezTo>
                    <a:pt x="13745" y="19705"/>
                    <a:pt x="490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4" name="Freeform 144"/>
            <p:cNvSpPr/>
            <p:nvPr/>
          </p:nvSpPr>
          <p:spPr>
            <a:xfrm>
              <a:off x="607610" y="323850"/>
              <a:ext cx="5332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631"/>
                  </a:moveTo>
                  <a:cubicBezTo>
                    <a:pt x="21600" y="6646"/>
                    <a:pt x="19200" y="1662"/>
                    <a:pt x="12000" y="0"/>
                  </a:cubicBezTo>
                  <a:cubicBezTo>
                    <a:pt x="7200" y="0"/>
                    <a:pt x="0" y="3323"/>
                    <a:pt x="0" y="9969"/>
                  </a:cubicBezTo>
                  <a:cubicBezTo>
                    <a:pt x="0" y="14954"/>
                    <a:pt x="2400" y="21600"/>
                    <a:pt x="9600" y="21600"/>
                  </a:cubicBezTo>
                  <a:cubicBezTo>
                    <a:pt x="14400" y="21600"/>
                    <a:pt x="21600" y="18277"/>
                    <a:pt x="21600" y="11631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5" name="Freeform 145"/>
            <p:cNvSpPr/>
            <p:nvPr/>
          </p:nvSpPr>
          <p:spPr>
            <a:xfrm>
              <a:off x="382988" y="179387"/>
              <a:ext cx="12443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371" y="0"/>
                    <a:pt x="0" y="1895"/>
                    <a:pt x="0" y="10232"/>
                  </a:cubicBezTo>
                  <a:cubicBezTo>
                    <a:pt x="0" y="15158"/>
                    <a:pt x="4114" y="18189"/>
                    <a:pt x="6171" y="18947"/>
                  </a:cubicBezTo>
                  <a:cubicBezTo>
                    <a:pt x="8229" y="19705"/>
                    <a:pt x="17486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6" name="Freeform 146"/>
            <p:cNvSpPr/>
            <p:nvPr/>
          </p:nvSpPr>
          <p:spPr>
            <a:xfrm>
              <a:off x="360365" y="323850"/>
              <a:ext cx="5332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31"/>
                  </a:moveTo>
                  <a:cubicBezTo>
                    <a:pt x="0" y="6646"/>
                    <a:pt x="2400" y="1662"/>
                    <a:pt x="9600" y="0"/>
                  </a:cubicBezTo>
                  <a:cubicBezTo>
                    <a:pt x="14400" y="0"/>
                    <a:pt x="21600" y="3323"/>
                    <a:pt x="21600" y="9969"/>
                  </a:cubicBezTo>
                  <a:cubicBezTo>
                    <a:pt x="21600" y="14954"/>
                    <a:pt x="19200" y="21600"/>
                    <a:pt x="12000" y="21600"/>
                  </a:cubicBezTo>
                  <a:cubicBezTo>
                    <a:pt x="7200" y="21600"/>
                    <a:pt x="0" y="18277"/>
                    <a:pt x="0" y="11631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7" name="Freeform 147"/>
            <p:cNvSpPr/>
            <p:nvPr/>
          </p:nvSpPr>
          <p:spPr>
            <a:xfrm>
              <a:off x="295725" y="555625"/>
              <a:ext cx="211696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00" y="0"/>
                  </a:moveTo>
                  <a:cubicBezTo>
                    <a:pt x="15600" y="0"/>
                    <a:pt x="6000" y="1350"/>
                    <a:pt x="4200" y="2700"/>
                  </a:cubicBezTo>
                  <a:cubicBezTo>
                    <a:pt x="3000" y="4725"/>
                    <a:pt x="600" y="18225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5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8" name="Freeform 148"/>
            <p:cNvSpPr/>
            <p:nvPr/>
          </p:nvSpPr>
          <p:spPr>
            <a:xfrm>
              <a:off x="449243" y="538162"/>
              <a:ext cx="5817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lnTo>
                    <a:pt x="4200" y="0"/>
                  </a:lnTo>
                  <a:lnTo>
                    <a:pt x="0" y="3927"/>
                  </a:lnTo>
                  <a:lnTo>
                    <a:pt x="8400" y="21600"/>
                  </a:lnTo>
                  <a:lnTo>
                    <a:pt x="21600" y="54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9" name="Freeform 149"/>
            <p:cNvSpPr/>
            <p:nvPr/>
          </p:nvSpPr>
          <p:spPr>
            <a:xfrm>
              <a:off x="507419" y="538162"/>
              <a:ext cx="6464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820" y="0"/>
                  </a:lnTo>
                  <a:lnTo>
                    <a:pt x="21600" y="3927"/>
                  </a:lnTo>
                  <a:lnTo>
                    <a:pt x="14040" y="216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0" name="Freeform 150"/>
            <p:cNvSpPr/>
            <p:nvPr/>
          </p:nvSpPr>
          <p:spPr>
            <a:xfrm>
              <a:off x="377404" y="144462"/>
              <a:ext cx="264346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7" h="21600" fill="norm" stroke="1" extrusionOk="0">
                  <a:moveTo>
                    <a:pt x="16390" y="17723"/>
                  </a:moveTo>
                  <a:cubicBezTo>
                    <a:pt x="16390" y="17723"/>
                    <a:pt x="18997" y="0"/>
                    <a:pt x="8197" y="0"/>
                  </a:cubicBezTo>
                  <a:cubicBezTo>
                    <a:pt x="-2603" y="0"/>
                    <a:pt x="376" y="17169"/>
                    <a:pt x="376" y="17169"/>
                  </a:cubicBezTo>
                  <a:cubicBezTo>
                    <a:pt x="376" y="17169"/>
                    <a:pt x="1866" y="16062"/>
                    <a:pt x="1866" y="21600"/>
                  </a:cubicBezTo>
                  <a:cubicBezTo>
                    <a:pt x="1866" y="21600"/>
                    <a:pt x="1866" y="21600"/>
                    <a:pt x="1866" y="21600"/>
                  </a:cubicBezTo>
                  <a:cubicBezTo>
                    <a:pt x="1866" y="21600"/>
                    <a:pt x="2611" y="17723"/>
                    <a:pt x="2611" y="14400"/>
                  </a:cubicBezTo>
                  <a:cubicBezTo>
                    <a:pt x="6335" y="14400"/>
                    <a:pt x="9687" y="13292"/>
                    <a:pt x="12666" y="9969"/>
                  </a:cubicBezTo>
                  <a:cubicBezTo>
                    <a:pt x="14156" y="9969"/>
                    <a:pt x="14528" y="13292"/>
                    <a:pt x="14528" y="15508"/>
                  </a:cubicBezTo>
                  <a:cubicBezTo>
                    <a:pt x="13783" y="15508"/>
                    <a:pt x="13783" y="15508"/>
                    <a:pt x="13783" y="15508"/>
                  </a:cubicBezTo>
                  <a:cubicBezTo>
                    <a:pt x="13783" y="15508"/>
                    <a:pt x="14528" y="17723"/>
                    <a:pt x="14528" y="21600"/>
                  </a:cubicBezTo>
                  <a:cubicBezTo>
                    <a:pt x="14900" y="21600"/>
                    <a:pt x="14900" y="21600"/>
                    <a:pt x="14900" y="21600"/>
                  </a:cubicBezTo>
                  <a:cubicBezTo>
                    <a:pt x="14900" y="21600"/>
                    <a:pt x="14900" y="14954"/>
                    <a:pt x="16390" y="17723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1" name="Freeform 151"/>
            <p:cNvSpPr/>
            <p:nvPr/>
          </p:nvSpPr>
          <p:spPr>
            <a:xfrm>
              <a:off x="471867" y="446087"/>
              <a:ext cx="77568" cy="1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21600"/>
                  </a:moveTo>
                  <a:cubicBezTo>
                    <a:pt x="16615" y="21600"/>
                    <a:pt x="21600" y="72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00"/>
                    <a:pt x="4985" y="21600"/>
                    <a:pt x="9969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45" name="Group 356"/>
          <p:cNvGrpSpPr/>
          <p:nvPr/>
        </p:nvGrpSpPr>
        <p:grpSpPr>
          <a:xfrm>
            <a:off x="3136910" y="3459162"/>
            <a:ext cx="985753" cy="966789"/>
            <a:chOff x="0" y="0"/>
            <a:chExt cx="985752" cy="966787"/>
          </a:xfrm>
        </p:grpSpPr>
        <p:sp>
          <p:nvSpPr>
            <p:cNvPr id="533" name="Oval 21"/>
            <p:cNvSpPr/>
            <p:nvPr/>
          </p:nvSpPr>
          <p:spPr>
            <a:xfrm>
              <a:off x="-1" y="0"/>
              <a:ext cx="985754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4" name="Rectangle 152"/>
            <p:cNvSpPr/>
            <p:nvPr/>
          </p:nvSpPr>
          <p:spPr>
            <a:xfrm>
              <a:off x="447627" y="503237"/>
              <a:ext cx="100192" cy="111126"/>
            </a:xfrm>
            <a:prstGeom prst="rect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5" name="Freeform 153"/>
            <p:cNvSpPr/>
            <p:nvPr/>
          </p:nvSpPr>
          <p:spPr>
            <a:xfrm>
              <a:off x="500955" y="566737"/>
              <a:ext cx="213311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0" y="0"/>
                  </a:moveTo>
                  <a:cubicBezTo>
                    <a:pt x="6000" y="0"/>
                    <a:pt x="15600" y="2025"/>
                    <a:pt x="17400" y="3375"/>
                  </a:cubicBezTo>
                  <a:cubicBezTo>
                    <a:pt x="18600" y="4725"/>
                    <a:pt x="21000" y="189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675"/>
                    <a:pt x="0" y="675"/>
                    <a:pt x="0" y="675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6" name="Freeform 154"/>
            <p:cNvSpPr/>
            <p:nvPr/>
          </p:nvSpPr>
          <p:spPr>
            <a:xfrm>
              <a:off x="500955" y="196849"/>
              <a:ext cx="12443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29" y="0"/>
                    <a:pt x="21600" y="1929"/>
                    <a:pt x="21600" y="10029"/>
                  </a:cubicBezTo>
                  <a:cubicBezTo>
                    <a:pt x="21600" y="15043"/>
                    <a:pt x="17486" y="18129"/>
                    <a:pt x="15429" y="19286"/>
                  </a:cubicBezTo>
                  <a:cubicBezTo>
                    <a:pt x="13371" y="20057"/>
                    <a:pt x="411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7" name="Freeform 155"/>
            <p:cNvSpPr/>
            <p:nvPr/>
          </p:nvSpPr>
          <p:spPr>
            <a:xfrm>
              <a:off x="596298" y="339624"/>
              <a:ext cx="53329" cy="7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fill="norm" stroke="1" extrusionOk="0">
                  <a:moveTo>
                    <a:pt x="21600" y="11099"/>
                  </a:moveTo>
                  <a:cubicBezTo>
                    <a:pt x="21600" y="4927"/>
                    <a:pt x="19200" y="299"/>
                    <a:pt x="12000" y="299"/>
                  </a:cubicBezTo>
                  <a:cubicBezTo>
                    <a:pt x="7200" y="-1244"/>
                    <a:pt x="2400" y="3385"/>
                    <a:pt x="0" y="9556"/>
                  </a:cubicBezTo>
                  <a:cubicBezTo>
                    <a:pt x="0" y="14185"/>
                    <a:pt x="4800" y="18813"/>
                    <a:pt x="9600" y="18813"/>
                  </a:cubicBezTo>
                  <a:cubicBezTo>
                    <a:pt x="14400" y="20356"/>
                    <a:pt x="21600" y="15727"/>
                    <a:pt x="21600" y="11099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8" name="Freeform 156"/>
            <p:cNvSpPr/>
            <p:nvPr/>
          </p:nvSpPr>
          <p:spPr>
            <a:xfrm>
              <a:off x="371676" y="196849"/>
              <a:ext cx="12928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764" y="0"/>
                    <a:pt x="0" y="1929"/>
                    <a:pt x="0" y="10029"/>
                  </a:cubicBezTo>
                  <a:cubicBezTo>
                    <a:pt x="0" y="15043"/>
                    <a:pt x="3927" y="18129"/>
                    <a:pt x="5891" y="19286"/>
                  </a:cubicBezTo>
                  <a:cubicBezTo>
                    <a:pt x="7855" y="20057"/>
                    <a:pt x="16691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9" name="Freeform 157"/>
            <p:cNvSpPr/>
            <p:nvPr/>
          </p:nvSpPr>
          <p:spPr>
            <a:xfrm>
              <a:off x="347436" y="339624"/>
              <a:ext cx="53329" cy="7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fill="norm" stroke="1" extrusionOk="0">
                  <a:moveTo>
                    <a:pt x="0" y="11099"/>
                  </a:moveTo>
                  <a:cubicBezTo>
                    <a:pt x="0" y="4927"/>
                    <a:pt x="4800" y="299"/>
                    <a:pt x="9600" y="299"/>
                  </a:cubicBezTo>
                  <a:cubicBezTo>
                    <a:pt x="14400" y="-1244"/>
                    <a:pt x="21600" y="3385"/>
                    <a:pt x="21600" y="9556"/>
                  </a:cubicBezTo>
                  <a:cubicBezTo>
                    <a:pt x="21600" y="14185"/>
                    <a:pt x="19200" y="18813"/>
                    <a:pt x="12000" y="18813"/>
                  </a:cubicBezTo>
                  <a:cubicBezTo>
                    <a:pt x="7200" y="20356"/>
                    <a:pt x="2400" y="15727"/>
                    <a:pt x="0" y="11099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0" name="Freeform 158"/>
            <p:cNvSpPr/>
            <p:nvPr/>
          </p:nvSpPr>
          <p:spPr>
            <a:xfrm>
              <a:off x="282796" y="566737"/>
              <a:ext cx="218160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78" y="0"/>
                  </a:moveTo>
                  <a:cubicBezTo>
                    <a:pt x="15178" y="0"/>
                    <a:pt x="5838" y="2025"/>
                    <a:pt x="4670" y="3375"/>
                  </a:cubicBezTo>
                  <a:cubicBezTo>
                    <a:pt x="2919" y="4725"/>
                    <a:pt x="584" y="189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75"/>
                    <a:pt x="21600" y="675"/>
                    <a:pt x="21600" y="675"/>
                  </a:cubicBezTo>
                  <a:lnTo>
                    <a:pt x="15178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1" name="Freeform 159"/>
            <p:cNvSpPr/>
            <p:nvPr/>
          </p:nvSpPr>
          <p:spPr>
            <a:xfrm>
              <a:off x="436316" y="555625"/>
              <a:ext cx="6464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40"/>
                  </a:moveTo>
                  <a:lnTo>
                    <a:pt x="3780" y="0"/>
                  </a:lnTo>
                  <a:lnTo>
                    <a:pt x="0" y="3780"/>
                  </a:lnTo>
                  <a:lnTo>
                    <a:pt x="8100" y="21600"/>
                  </a:lnTo>
                  <a:lnTo>
                    <a:pt x="21600" y="594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2" name="Freeform 160"/>
            <p:cNvSpPr/>
            <p:nvPr/>
          </p:nvSpPr>
          <p:spPr>
            <a:xfrm>
              <a:off x="500955" y="555625"/>
              <a:ext cx="59793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40"/>
                  </a:moveTo>
                  <a:lnTo>
                    <a:pt x="16930" y="0"/>
                  </a:lnTo>
                  <a:lnTo>
                    <a:pt x="21600" y="3780"/>
                  </a:lnTo>
                  <a:lnTo>
                    <a:pt x="12843" y="21600"/>
                  </a:lnTo>
                  <a:lnTo>
                    <a:pt x="0" y="594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3" name="Freeform 161"/>
            <p:cNvSpPr/>
            <p:nvPr/>
          </p:nvSpPr>
          <p:spPr>
            <a:xfrm>
              <a:off x="365897" y="155574"/>
              <a:ext cx="263100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7" h="21600" fill="norm" stroke="1" extrusionOk="0">
                  <a:moveTo>
                    <a:pt x="16390" y="17723"/>
                  </a:moveTo>
                  <a:cubicBezTo>
                    <a:pt x="16390" y="17723"/>
                    <a:pt x="18997" y="0"/>
                    <a:pt x="8197" y="0"/>
                  </a:cubicBezTo>
                  <a:cubicBezTo>
                    <a:pt x="-2603" y="0"/>
                    <a:pt x="376" y="17169"/>
                    <a:pt x="376" y="17169"/>
                  </a:cubicBezTo>
                  <a:cubicBezTo>
                    <a:pt x="376" y="17169"/>
                    <a:pt x="1866" y="16062"/>
                    <a:pt x="1866" y="21600"/>
                  </a:cubicBezTo>
                  <a:cubicBezTo>
                    <a:pt x="1866" y="21600"/>
                    <a:pt x="1866" y="21600"/>
                    <a:pt x="1866" y="21600"/>
                  </a:cubicBezTo>
                  <a:cubicBezTo>
                    <a:pt x="1866" y="21600"/>
                    <a:pt x="2611" y="17723"/>
                    <a:pt x="2611" y="14400"/>
                  </a:cubicBezTo>
                  <a:cubicBezTo>
                    <a:pt x="6335" y="14400"/>
                    <a:pt x="9687" y="13846"/>
                    <a:pt x="12666" y="10523"/>
                  </a:cubicBezTo>
                  <a:cubicBezTo>
                    <a:pt x="14156" y="10523"/>
                    <a:pt x="14528" y="13292"/>
                    <a:pt x="14528" y="15508"/>
                  </a:cubicBezTo>
                  <a:cubicBezTo>
                    <a:pt x="13783" y="16062"/>
                    <a:pt x="13783" y="16062"/>
                    <a:pt x="13783" y="16062"/>
                  </a:cubicBezTo>
                  <a:cubicBezTo>
                    <a:pt x="13783" y="16062"/>
                    <a:pt x="14528" y="18277"/>
                    <a:pt x="14528" y="21600"/>
                  </a:cubicBezTo>
                  <a:cubicBezTo>
                    <a:pt x="14900" y="21600"/>
                    <a:pt x="14900" y="21600"/>
                    <a:pt x="14900" y="21600"/>
                  </a:cubicBezTo>
                  <a:cubicBezTo>
                    <a:pt x="14900" y="21600"/>
                    <a:pt x="14900" y="15508"/>
                    <a:pt x="16390" y="17723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4" name="Freeform 162"/>
            <p:cNvSpPr/>
            <p:nvPr/>
          </p:nvSpPr>
          <p:spPr>
            <a:xfrm>
              <a:off x="460555" y="457200"/>
              <a:ext cx="82417" cy="1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5429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629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64" name="Group 341"/>
          <p:cNvGrpSpPr/>
          <p:nvPr/>
        </p:nvGrpSpPr>
        <p:grpSpPr>
          <a:xfrm>
            <a:off x="7825320" y="2420941"/>
            <a:ext cx="990601" cy="968377"/>
            <a:chOff x="0" y="0"/>
            <a:chExt cx="990600" cy="968375"/>
          </a:xfrm>
        </p:grpSpPr>
        <p:sp>
          <p:nvSpPr>
            <p:cNvPr id="546" name="Oval 18"/>
            <p:cNvSpPr/>
            <p:nvPr/>
          </p:nvSpPr>
          <p:spPr>
            <a:xfrm>
              <a:off x="0" y="0"/>
              <a:ext cx="990601" cy="968376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7" name="Oval 163"/>
            <p:cNvSpPr/>
            <p:nvPr/>
          </p:nvSpPr>
          <p:spPr>
            <a:xfrm>
              <a:off x="366828" y="215900"/>
              <a:ext cx="258559" cy="254000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8" name="Freeform 164"/>
            <p:cNvSpPr/>
            <p:nvPr/>
          </p:nvSpPr>
          <p:spPr>
            <a:xfrm>
              <a:off x="454092" y="522287"/>
              <a:ext cx="82416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80"/>
                  </a:moveTo>
                  <a:lnTo>
                    <a:pt x="11012" y="21600"/>
                  </a:lnTo>
                  <a:lnTo>
                    <a:pt x="0" y="928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28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9" name="Freeform 165"/>
            <p:cNvSpPr/>
            <p:nvPr/>
          </p:nvSpPr>
          <p:spPr>
            <a:xfrm>
              <a:off x="389452" y="266700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200" y="0"/>
                    <a:pt x="0" y="1763"/>
                    <a:pt x="0" y="10139"/>
                  </a:cubicBezTo>
                  <a:cubicBezTo>
                    <a:pt x="0" y="14988"/>
                    <a:pt x="4800" y="17192"/>
                    <a:pt x="6000" y="18073"/>
                  </a:cubicBezTo>
                  <a:cubicBezTo>
                    <a:pt x="8400" y="18955"/>
                    <a:pt x="168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0" name="Freeform 166"/>
            <p:cNvSpPr/>
            <p:nvPr/>
          </p:nvSpPr>
          <p:spPr>
            <a:xfrm>
              <a:off x="366828" y="388936"/>
              <a:ext cx="46866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0" y="5400"/>
                    <a:pt x="2700" y="1800"/>
                    <a:pt x="8100" y="0"/>
                  </a:cubicBezTo>
                  <a:cubicBezTo>
                    <a:pt x="13500" y="0"/>
                    <a:pt x="18900" y="3600"/>
                    <a:pt x="21600" y="9000"/>
                  </a:cubicBezTo>
                  <a:cubicBezTo>
                    <a:pt x="21600" y="14400"/>
                    <a:pt x="16200" y="19800"/>
                    <a:pt x="10800" y="19800"/>
                  </a:cubicBezTo>
                  <a:cubicBezTo>
                    <a:pt x="5400" y="21600"/>
                    <a:pt x="0" y="16200"/>
                    <a:pt x="0" y="10800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1" name="Freeform 167"/>
            <p:cNvSpPr/>
            <p:nvPr/>
          </p:nvSpPr>
          <p:spPr>
            <a:xfrm>
              <a:off x="496107" y="266700"/>
              <a:ext cx="105041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4400" y="18073"/>
                  </a:cubicBezTo>
                  <a:cubicBezTo>
                    <a:pt x="13200" y="18955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2" name="Freeform 168"/>
            <p:cNvSpPr/>
            <p:nvPr/>
          </p:nvSpPr>
          <p:spPr>
            <a:xfrm>
              <a:off x="578522" y="388936"/>
              <a:ext cx="46865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10800"/>
                  </a:moveTo>
                  <a:cubicBezTo>
                    <a:pt x="21600" y="5400"/>
                    <a:pt x="18900" y="1800"/>
                    <a:pt x="13500" y="0"/>
                  </a:cubicBezTo>
                  <a:cubicBezTo>
                    <a:pt x="8100" y="0"/>
                    <a:pt x="2700" y="3600"/>
                    <a:pt x="0" y="9000"/>
                  </a:cubicBezTo>
                  <a:cubicBezTo>
                    <a:pt x="0" y="14400"/>
                    <a:pt x="2700" y="19800"/>
                    <a:pt x="10800" y="19800"/>
                  </a:cubicBezTo>
                  <a:cubicBezTo>
                    <a:pt x="16200" y="21600"/>
                    <a:pt x="21600" y="16200"/>
                    <a:pt x="21600" y="10800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3" name="Freeform 169"/>
            <p:cNvSpPr/>
            <p:nvPr/>
          </p:nvSpPr>
          <p:spPr>
            <a:xfrm>
              <a:off x="349052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6703"/>
                    <a:pt x="21600" y="6703"/>
                    <a:pt x="21600" y="6703"/>
                  </a:cubicBezTo>
                  <a:cubicBezTo>
                    <a:pt x="21600" y="6703"/>
                    <a:pt x="16416" y="5959"/>
                    <a:pt x="15552" y="2234"/>
                  </a:cubicBezTo>
                  <a:cubicBezTo>
                    <a:pt x="15552" y="745"/>
                    <a:pt x="15552" y="0"/>
                    <a:pt x="15552" y="0"/>
                  </a:cubicBezTo>
                  <a:cubicBezTo>
                    <a:pt x="15552" y="0"/>
                    <a:pt x="5184" y="2979"/>
                    <a:pt x="2592" y="5959"/>
                  </a:cubicBezTo>
                  <a:cubicBezTo>
                    <a:pt x="864" y="10428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4" name="Freeform 170"/>
            <p:cNvSpPr/>
            <p:nvPr/>
          </p:nvSpPr>
          <p:spPr>
            <a:xfrm>
              <a:off x="496107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4320" y="5959"/>
                    <a:pt x="6048" y="2234"/>
                  </a:cubicBezTo>
                  <a:cubicBezTo>
                    <a:pt x="6048" y="745"/>
                    <a:pt x="6048" y="0"/>
                    <a:pt x="6048" y="0"/>
                  </a:cubicBezTo>
                  <a:cubicBezTo>
                    <a:pt x="6048" y="0"/>
                    <a:pt x="16416" y="2979"/>
                    <a:pt x="19008" y="5959"/>
                  </a:cubicBezTo>
                  <a:cubicBezTo>
                    <a:pt x="20736" y="10428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5" name="Freeform 171"/>
            <p:cNvSpPr/>
            <p:nvPr/>
          </p:nvSpPr>
          <p:spPr>
            <a:xfrm>
              <a:off x="349052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6703"/>
                    <a:pt x="21600" y="6703"/>
                    <a:pt x="21600" y="6703"/>
                  </a:cubicBezTo>
                  <a:cubicBezTo>
                    <a:pt x="21600" y="6703"/>
                    <a:pt x="16416" y="5959"/>
                    <a:pt x="15552" y="2234"/>
                  </a:cubicBezTo>
                  <a:cubicBezTo>
                    <a:pt x="15552" y="745"/>
                    <a:pt x="15552" y="0"/>
                    <a:pt x="15552" y="0"/>
                  </a:cubicBezTo>
                  <a:cubicBezTo>
                    <a:pt x="15552" y="0"/>
                    <a:pt x="5184" y="2979"/>
                    <a:pt x="2592" y="5959"/>
                  </a:cubicBezTo>
                  <a:cubicBezTo>
                    <a:pt x="864" y="10428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6" name="Freeform 172"/>
            <p:cNvSpPr/>
            <p:nvPr/>
          </p:nvSpPr>
          <p:spPr>
            <a:xfrm>
              <a:off x="496107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4320" y="5959"/>
                    <a:pt x="6048" y="2234"/>
                  </a:cubicBezTo>
                  <a:cubicBezTo>
                    <a:pt x="6048" y="745"/>
                    <a:pt x="6048" y="0"/>
                    <a:pt x="6048" y="0"/>
                  </a:cubicBezTo>
                  <a:cubicBezTo>
                    <a:pt x="6048" y="0"/>
                    <a:pt x="16416" y="2979"/>
                    <a:pt x="19008" y="5959"/>
                  </a:cubicBezTo>
                  <a:cubicBezTo>
                    <a:pt x="20736" y="10428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7" name="Freeform 173"/>
            <p:cNvSpPr/>
            <p:nvPr/>
          </p:nvSpPr>
          <p:spPr>
            <a:xfrm>
              <a:off x="467020" y="487362"/>
              <a:ext cx="58176" cy="2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08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8" name="Freeform 174"/>
            <p:cNvSpPr/>
            <p:nvPr/>
          </p:nvSpPr>
          <p:spPr>
            <a:xfrm>
              <a:off x="377474" y="231775"/>
              <a:ext cx="171463" cy="18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2132" y="0"/>
                  </a:moveTo>
                  <a:cubicBezTo>
                    <a:pt x="3874" y="0"/>
                    <a:pt x="1332" y="8361"/>
                    <a:pt x="1332" y="11845"/>
                  </a:cubicBezTo>
                  <a:cubicBezTo>
                    <a:pt x="-1844" y="16026"/>
                    <a:pt x="1332" y="20206"/>
                    <a:pt x="3874" y="21600"/>
                  </a:cubicBezTo>
                  <a:cubicBezTo>
                    <a:pt x="3874" y="19510"/>
                    <a:pt x="3874" y="19510"/>
                    <a:pt x="3874" y="19510"/>
                  </a:cubicBezTo>
                  <a:cubicBezTo>
                    <a:pt x="3874" y="16723"/>
                    <a:pt x="6415" y="13935"/>
                    <a:pt x="10227" y="14632"/>
                  </a:cubicBezTo>
                  <a:cubicBezTo>
                    <a:pt x="14038" y="14632"/>
                    <a:pt x="15944" y="12542"/>
                    <a:pt x="17850" y="9058"/>
                  </a:cubicBezTo>
                  <a:cubicBezTo>
                    <a:pt x="19756" y="4181"/>
                    <a:pt x="17215" y="0"/>
                    <a:pt x="12132" y="0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9" name="Freeform 175"/>
            <p:cNvSpPr/>
            <p:nvPr/>
          </p:nvSpPr>
          <p:spPr>
            <a:xfrm>
              <a:off x="536506" y="244475"/>
              <a:ext cx="77441" cy="14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7776"/>
                  </a:moveTo>
                  <a:cubicBezTo>
                    <a:pt x="0" y="7776"/>
                    <a:pt x="4629" y="18144"/>
                    <a:pt x="18514" y="21600"/>
                  </a:cubicBezTo>
                  <a:cubicBezTo>
                    <a:pt x="20057" y="12096"/>
                    <a:pt x="21600" y="13824"/>
                    <a:pt x="18514" y="9504"/>
                  </a:cubicBezTo>
                  <a:cubicBezTo>
                    <a:pt x="13886" y="4320"/>
                    <a:pt x="0" y="0"/>
                    <a:pt x="0" y="0"/>
                  </a:cubicBezTo>
                  <a:lnTo>
                    <a:pt x="0" y="7776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0" name="Freeform 176"/>
            <p:cNvSpPr/>
            <p:nvPr/>
          </p:nvSpPr>
          <p:spPr>
            <a:xfrm>
              <a:off x="349052" y="568325"/>
              <a:ext cx="294110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959"/>
                  </a:moveTo>
                  <a:cubicBezTo>
                    <a:pt x="19440" y="2979"/>
                    <a:pt x="15552" y="745"/>
                    <a:pt x="14256" y="0"/>
                  </a:cubicBezTo>
                  <a:cubicBezTo>
                    <a:pt x="14256" y="2979"/>
                    <a:pt x="12528" y="5959"/>
                    <a:pt x="10800" y="5959"/>
                  </a:cubicBezTo>
                  <a:cubicBezTo>
                    <a:pt x="8640" y="5959"/>
                    <a:pt x="7344" y="2979"/>
                    <a:pt x="7344" y="0"/>
                  </a:cubicBezTo>
                  <a:cubicBezTo>
                    <a:pt x="6048" y="745"/>
                    <a:pt x="2160" y="2979"/>
                    <a:pt x="1296" y="5959"/>
                  </a:cubicBezTo>
                  <a:cubicBezTo>
                    <a:pt x="432" y="10428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428"/>
                    <a:pt x="20304" y="5959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1" name="Freeform 177"/>
            <p:cNvSpPr/>
            <p:nvPr/>
          </p:nvSpPr>
          <p:spPr>
            <a:xfrm>
              <a:off x="496107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428"/>
                    <a:pt x="19008" y="5959"/>
                  </a:cubicBezTo>
                  <a:cubicBezTo>
                    <a:pt x="17280" y="2979"/>
                    <a:pt x="9504" y="745"/>
                    <a:pt x="6912" y="0"/>
                  </a:cubicBezTo>
                  <a:cubicBezTo>
                    <a:pt x="6912" y="2979"/>
                    <a:pt x="3456" y="5959"/>
                    <a:pt x="0" y="5959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2" name="Freeform 178"/>
            <p:cNvSpPr/>
            <p:nvPr/>
          </p:nvSpPr>
          <p:spPr>
            <a:xfrm>
              <a:off x="431468" y="568325"/>
              <a:ext cx="129280" cy="5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982" y="12960"/>
                    <a:pt x="4909" y="21600"/>
                    <a:pt x="10800" y="21600"/>
                  </a:cubicBezTo>
                  <a:cubicBezTo>
                    <a:pt x="15709" y="21600"/>
                    <a:pt x="20618" y="12960"/>
                    <a:pt x="21600" y="2160"/>
                  </a:cubicBezTo>
                  <a:cubicBezTo>
                    <a:pt x="20618" y="2160"/>
                    <a:pt x="19636" y="0"/>
                    <a:pt x="18655" y="0"/>
                  </a:cubicBezTo>
                  <a:cubicBezTo>
                    <a:pt x="18655" y="8640"/>
                    <a:pt x="14727" y="17280"/>
                    <a:pt x="10800" y="17280"/>
                  </a:cubicBezTo>
                  <a:cubicBezTo>
                    <a:pt x="5891" y="17280"/>
                    <a:pt x="2945" y="8640"/>
                    <a:pt x="2945" y="0"/>
                  </a:cubicBezTo>
                  <a:cubicBezTo>
                    <a:pt x="1964" y="0"/>
                    <a:pt x="982" y="2160"/>
                    <a:pt x="0" y="2160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3" name="Oval 179"/>
            <p:cNvSpPr/>
            <p:nvPr/>
          </p:nvSpPr>
          <p:spPr>
            <a:xfrm>
              <a:off x="436315" y="163511"/>
              <a:ext cx="106655" cy="98427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83" name="Group 351"/>
          <p:cNvGrpSpPr/>
          <p:nvPr/>
        </p:nvGrpSpPr>
        <p:grpSpPr>
          <a:xfrm>
            <a:off x="3740153" y="4460875"/>
            <a:ext cx="984137" cy="966788"/>
            <a:chOff x="0" y="0"/>
            <a:chExt cx="984136" cy="966787"/>
          </a:xfrm>
        </p:grpSpPr>
        <p:sp>
          <p:nvSpPr>
            <p:cNvPr id="565" name="Oval 25"/>
            <p:cNvSpPr/>
            <p:nvPr/>
          </p:nvSpPr>
          <p:spPr>
            <a:xfrm>
              <a:off x="-1" y="0"/>
              <a:ext cx="984138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6" name="Oval 180"/>
            <p:cNvSpPr/>
            <p:nvPr/>
          </p:nvSpPr>
          <p:spPr>
            <a:xfrm>
              <a:off x="347437" y="249237"/>
              <a:ext cx="260175" cy="254001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7" name="Freeform 181"/>
            <p:cNvSpPr/>
            <p:nvPr/>
          </p:nvSpPr>
          <p:spPr>
            <a:xfrm>
              <a:off x="436315" y="555625"/>
              <a:ext cx="82417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40"/>
                  </a:moveTo>
                  <a:lnTo>
                    <a:pt x="10588" y="21600"/>
                  </a:lnTo>
                  <a:lnTo>
                    <a:pt x="0" y="944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44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8" name="Freeform 182"/>
            <p:cNvSpPr/>
            <p:nvPr/>
          </p:nvSpPr>
          <p:spPr>
            <a:xfrm>
              <a:off x="371676" y="295275"/>
              <a:ext cx="105040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200" y="0"/>
                    <a:pt x="0" y="1763"/>
                    <a:pt x="0" y="10139"/>
                  </a:cubicBezTo>
                  <a:cubicBezTo>
                    <a:pt x="0" y="14988"/>
                    <a:pt x="4800" y="17192"/>
                    <a:pt x="6000" y="18073"/>
                  </a:cubicBezTo>
                  <a:cubicBezTo>
                    <a:pt x="8400" y="18955"/>
                    <a:pt x="168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9" name="Freeform 183"/>
            <p:cNvSpPr/>
            <p:nvPr/>
          </p:nvSpPr>
          <p:spPr>
            <a:xfrm>
              <a:off x="347437" y="422192"/>
              <a:ext cx="46865" cy="65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1153"/>
                  </a:moveTo>
                  <a:cubicBezTo>
                    <a:pt x="0" y="5753"/>
                    <a:pt x="2700" y="353"/>
                    <a:pt x="8100" y="353"/>
                  </a:cubicBezTo>
                  <a:cubicBezTo>
                    <a:pt x="13500" y="-1447"/>
                    <a:pt x="18900" y="3953"/>
                    <a:pt x="21600" y="9353"/>
                  </a:cubicBezTo>
                  <a:cubicBezTo>
                    <a:pt x="21600" y="14753"/>
                    <a:pt x="18900" y="18353"/>
                    <a:pt x="10800" y="20153"/>
                  </a:cubicBezTo>
                  <a:cubicBezTo>
                    <a:pt x="5400" y="20153"/>
                    <a:pt x="0" y="16553"/>
                    <a:pt x="0" y="11153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0" name="Freeform 184"/>
            <p:cNvSpPr/>
            <p:nvPr/>
          </p:nvSpPr>
          <p:spPr>
            <a:xfrm>
              <a:off x="476715" y="295275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5600" y="18073"/>
                  </a:cubicBezTo>
                  <a:cubicBezTo>
                    <a:pt x="13200" y="18955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1" name="Freeform 185"/>
            <p:cNvSpPr/>
            <p:nvPr/>
          </p:nvSpPr>
          <p:spPr>
            <a:xfrm>
              <a:off x="559130" y="422192"/>
              <a:ext cx="48481" cy="65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11153"/>
                  </a:moveTo>
                  <a:cubicBezTo>
                    <a:pt x="21600" y="5753"/>
                    <a:pt x="18900" y="353"/>
                    <a:pt x="13500" y="353"/>
                  </a:cubicBezTo>
                  <a:cubicBezTo>
                    <a:pt x="8100" y="-1447"/>
                    <a:pt x="2700" y="3953"/>
                    <a:pt x="0" y="9353"/>
                  </a:cubicBezTo>
                  <a:cubicBezTo>
                    <a:pt x="0" y="14753"/>
                    <a:pt x="5400" y="18353"/>
                    <a:pt x="10800" y="20153"/>
                  </a:cubicBezTo>
                  <a:cubicBezTo>
                    <a:pt x="16200" y="20153"/>
                    <a:pt x="21600" y="16553"/>
                    <a:pt x="21600" y="11153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2" name="Freeform 186"/>
            <p:cNvSpPr/>
            <p:nvPr/>
          </p:nvSpPr>
          <p:spPr>
            <a:xfrm>
              <a:off x="329660" y="596900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3" name="Freeform 187"/>
            <p:cNvSpPr/>
            <p:nvPr/>
          </p:nvSpPr>
          <p:spPr>
            <a:xfrm>
              <a:off x="476715" y="596900"/>
              <a:ext cx="148672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320" y="5760"/>
                    <a:pt x="6048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4" name="Freeform 188"/>
            <p:cNvSpPr/>
            <p:nvPr/>
          </p:nvSpPr>
          <p:spPr>
            <a:xfrm>
              <a:off x="329660" y="596900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5" name="Freeform 189"/>
            <p:cNvSpPr/>
            <p:nvPr/>
          </p:nvSpPr>
          <p:spPr>
            <a:xfrm>
              <a:off x="476715" y="596900"/>
              <a:ext cx="148672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320" y="5760"/>
                    <a:pt x="6048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6" name="Freeform 190"/>
            <p:cNvSpPr/>
            <p:nvPr/>
          </p:nvSpPr>
          <p:spPr>
            <a:xfrm>
              <a:off x="447628" y="520700"/>
              <a:ext cx="59793" cy="1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7" name="Freeform 191"/>
            <p:cNvSpPr/>
            <p:nvPr/>
          </p:nvSpPr>
          <p:spPr>
            <a:xfrm>
              <a:off x="358129" y="266700"/>
              <a:ext cx="174371" cy="1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9" h="21600" fill="norm" stroke="1" extrusionOk="0">
                  <a:moveTo>
                    <a:pt x="11785" y="0"/>
                  </a:moveTo>
                  <a:cubicBezTo>
                    <a:pt x="3762" y="0"/>
                    <a:pt x="1294" y="7665"/>
                    <a:pt x="1294" y="11148"/>
                  </a:cubicBezTo>
                  <a:cubicBezTo>
                    <a:pt x="-1792" y="16026"/>
                    <a:pt x="1294" y="20206"/>
                    <a:pt x="3762" y="21600"/>
                  </a:cubicBezTo>
                  <a:cubicBezTo>
                    <a:pt x="3762" y="19510"/>
                    <a:pt x="3762" y="19510"/>
                    <a:pt x="3762" y="19510"/>
                  </a:cubicBezTo>
                  <a:cubicBezTo>
                    <a:pt x="3762" y="16026"/>
                    <a:pt x="6231" y="13935"/>
                    <a:pt x="9934" y="13935"/>
                  </a:cubicBezTo>
                  <a:cubicBezTo>
                    <a:pt x="13637" y="14632"/>
                    <a:pt x="15488" y="12542"/>
                    <a:pt x="17339" y="8361"/>
                  </a:cubicBezTo>
                  <a:cubicBezTo>
                    <a:pt x="19808" y="3484"/>
                    <a:pt x="16722" y="0"/>
                    <a:pt x="11785" y="0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8" name="Freeform 192"/>
            <p:cNvSpPr/>
            <p:nvPr/>
          </p:nvSpPr>
          <p:spPr>
            <a:xfrm>
              <a:off x="518731" y="277812"/>
              <a:ext cx="77441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6912"/>
                  </a:moveTo>
                  <a:cubicBezTo>
                    <a:pt x="0" y="6912"/>
                    <a:pt x="4629" y="18144"/>
                    <a:pt x="18514" y="21600"/>
                  </a:cubicBezTo>
                  <a:cubicBezTo>
                    <a:pt x="20057" y="12096"/>
                    <a:pt x="21600" y="13824"/>
                    <a:pt x="18514" y="8640"/>
                  </a:cubicBezTo>
                  <a:cubicBezTo>
                    <a:pt x="13886" y="3456"/>
                    <a:pt x="0" y="0"/>
                    <a:pt x="0" y="0"/>
                  </a:cubicBezTo>
                  <a:lnTo>
                    <a:pt x="0" y="6912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9" name="Freeform 193"/>
            <p:cNvSpPr/>
            <p:nvPr/>
          </p:nvSpPr>
          <p:spPr>
            <a:xfrm>
              <a:off x="329660" y="596900"/>
              <a:ext cx="295727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760"/>
                  </a:moveTo>
                  <a:cubicBezTo>
                    <a:pt x="19440" y="3600"/>
                    <a:pt x="15552" y="1440"/>
                    <a:pt x="14256" y="0"/>
                  </a:cubicBezTo>
                  <a:cubicBezTo>
                    <a:pt x="14256" y="3600"/>
                    <a:pt x="12528" y="5760"/>
                    <a:pt x="10800" y="5760"/>
                  </a:cubicBezTo>
                  <a:cubicBezTo>
                    <a:pt x="9072" y="5760"/>
                    <a:pt x="7344" y="3600"/>
                    <a:pt x="7344" y="0"/>
                  </a:cubicBezTo>
                  <a:cubicBezTo>
                    <a:pt x="6048" y="1440"/>
                    <a:pt x="2160" y="3600"/>
                    <a:pt x="1296" y="5760"/>
                  </a:cubicBezTo>
                  <a:cubicBezTo>
                    <a:pt x="432" y="108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800"/>
                    <a:pt x="20304" y="5760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0" name="Freeform 194"/>
            <p:cNvSpPr/>
            <p:nvPr/>
          </p:nvSpPr>
          <p:spPr>
            <a:xfrm>
              <a:off x="476715" y="596900"/>
              <a:ext cx="148672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800"/>
                    <a:pt x="19008" y="5760"/>
                  </a:cubicBezTo>
                  <a:cubicBezTo>
                    <a:pt x="17280" y="3600"/>
                    <a:pt x="9504" y="1440"/>
                    <a:pt x="6912" y="0"/>
                  </a:cubicBezTo>
                  <a:cubicBezTo>
                    <a:pt x="6912" y="3600"/>
                    <a:pt x="3456" y="5760"/>
                    <a:pt x="0" y="576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1" name="Freeform 195"/>
            <p:cNvSpPr/>
            <p:nvPr/>
          </p:nvSpPr>
          <p:spPr>
            <a:xfrm>
              <a:off x="412076" y="596900"/>
              <a:ext cx="12928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982" y="13745"/>
                    <a:pt x="4909" y="21600"/>
                    <a:pt x="10800" y="21600"/>
                  </a:cubicBezTo>
                  <a:cubicBezTo>
                    <a:pt x="15709" y="21600"/>
                    <a:pt x="20618" y="13745"/>
                    <a:pt x="21600" y="3927"/>
                  </a:cubicBezTo>
                  <a:cubicBezTo>
                    <a:pt x="20618" y="1964"/>
                    <a:pt x="19636" y="1964"/>
                    <a:pt x="18655" y="0"/>
                  </a:cubicBezTo>
                  <a:cubicBezTo>
                    <a:pt x="18655" y="9818"/>
                    <a:pt x="14727" y="15709"/>
                    <a:pt x="10800" y="15709"/>
                  </a:cubicBezTo>
                  <a:cubicBezTo>
                    <a:pt x="6873" y="15709"/>
                    <a:pt x="2945" y="9818"/>
                    <a:pt x="2945" y="0"/>
                  </a:cubicBezTo>
                  <a:cubicBezTo>
                    <a:pt x="1964" y="1964"/>
                    <a:pt x="982" y="1964"/>
                    <a:pt x="0" y="3927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2" name="Oval 196"/>
            <p:cNvSpPr/>
            <p:nvPr/>
          </p:nvSpPr>
          <p:spPr>
            <a:xfrm>
              <a:off x="418540" y="190499"/>
              <a:ext cx="106655" cy="104777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02" name="Group 339"/>
          <p:cNvGrpSpPr/>
          <p:nvPr/>
        </p:nvGrpSpPr>
        <p:grpSpPr>
          <a:xfrm>
            <a:off x="5099053" y="2420941"/>
            <a:ext cx="990601" cy="968377"/>
            <a:chOff x="0" y="0"/>
            <a:chExt cx="990600" cy="968375"/>
          </a:xfrm>
        </p:grpSpPr>
        <p:sp>
          <p:nvSpPr>
            <p:cNvPr id="584" name="Oval 13"/>
            <p:cNvSpPr/>
            <p:nvPr/>
          </p:nvSpPr>
          <p:spPr>
            <a:xfrm>
              <a:off x="0" y="0"/>
              <a:ext cx="990601" cy="968376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5" name="Oval 197"/>
            <p:cNvSpPr/>
            <p:nvPr/>
          </p:nvSpPr>
          <p:spPr>
            <a:xfrm>
              <a:off x="365212" y="215900"/>
              <a:ext cx="260175" cy="254000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6" name="Freeform 198"/>
            <p:cNvSpPr/>
            <p:nvPr/>
          </p:nvSpPr>
          <p:spPr>
            <a:xfrm>
              <a:off x="454092" y="522287"/>
              <a:ext cx="82416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80"/>
                  </a:moveTo>
                  <a:lnTo>
                    <a:pt x="11012" y="21600"/>
                  </a:lnTo>
                  <a:lnTo>
                    <a:pt x="0" y="928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28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7" name="Freeform 199"/>
            <p:cNvSpPr/>
            <p:nvPr/>
          </p:nvSpPr>
          <p:spPr>
            <a:xfrm>
              <a:off x="389452" y="266700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200" y="0"/>
                    <a:pt x="0" y="1763"/>
                    <a:pt x="0" y="10139"/>
                  </a:cubicBezTo>
                  <a:cubicBezTo>
                    <a:pt x="0" y="14988"/>
                    <a:pt x="4800" y="17192"/>
                    <a:pt x="6000" y="18073"/>
                  </a:cubicBezTo>
                  <a:cubicBezTo>
                    <a:pt x="8400" y="18955"/>
                    <a:pt x="168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8" name="Freeform 200"/>
            <p:cNvSpPr/>
            <p:nvPr/>
          </p:nvSpPr>
          <p:spPr>
            <a:xfrm>
              <a:off x="365212" y="388936"/>
              <a:ext cx="46865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0" y="5400"/>
                    <a:pt x="2700" y="1800"/>
                    <a:pt x="8100" y="0"/>
                  </a:cubicBezTo>
                  <a:cubicBezTo>
                    <a:pt x="13500" y="0"/>
                    <a:pt x="18900" y="3600"/>
                    <a:pt x="21600" y="9000"/>
                  </a:cubicBezTo>
                  <a:cubicBezTo>
                    <a:pt x="21600" y="14400"/>
                    <a:pt x="18900" y="19800"/>
                    <a:pt x="10800" y="19800"/>
                  </a:cubicBezTo>
                  <a:cubicBezTo>
                    <a:pt x="5400" y="21600"/>
                    <a:pt x="0" y="16200"/>
                    <a:pt x="0" y="10800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9" name="Freeform 201"/>
            <p:cNvSpPr/>
            <p:nvPr/>
          </p:nvSpPr>
          <p:spPr>
            <a:xfrm>
              <a:off x="496107" y="266700"/>
              <a:ext cx="105041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5600" y="18073"/>
                  </a:cubicBezTo>
                  <a:cubicBezTo>
                    <a:pt x="13200" y="18955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0" name="Freeform 202"/>
            <p:cNvSpPr/>
            <p:nvPr/>
          </p:nvSpPr>
          <p:spPr>
            <a:xfrm>
              <a:off x="578522" y="388936"/>
              <a:ext cx="46865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10800"/>
                  </a:moveTo>
                  <a:cubicBezTo>
                    <a:pt x="21600" y="5400"/>
                    <a:pt x="18900" y="1800"/>
                    <a:pt x="13500" y="0"/>
                  </a:cubicBezTo>
                  <a:cubicBezTo>
                    <a:pt x="8100" y="0"/>
                    <a:pt x="2700" y="3600"/>
                    <a:pt x="0" y="9000"/>
                  </a:cubicBezTo>
                  <a:cubicBezTo>
                    <a:pt x="0" y="14400"/>
                    <a:pt x="2700" y="19800"/>
                    <a:pt x="10800" y="19800"/>
                  </a:cubicBezTo>
                  <a:cubicBezTo>
                    <a:pt x="16200" y="21600"/>
                    <a:pt x="21600" y="16200"/>
                    <a:pt x="21600" y="10800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1" name="Freeform 203"/>
            <p:cNvSpPr/>
            <p:nvPr/>
          </p:nvSpPr>
          <p:spPr>
            <a:xfrm>
              <a:off x="347437" y="568325"/>
              <a:ext cx="14867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6703"/>
                    <a:pt x="21600" y="6703"/>
                    <a:pt x="21600" y="6703"/>
                  </a:cubicBezTo>
                  <a:cubicBezTo>
                    <a:pt x="21600" y="6703"/>
                    <a:pt x="16416" y="5959"/>
                    <a:pt x="15552" y="2234"/>
                  </a:cubicBezTo>
                  <a:cubicBezTo>
                    <a:pt x="15552" y="745"/>
                    <a:pt x="15552" y="0"/>
                    <a:pt x="15552" y="0"/>
                  </a:cubicBezTo>
                  <a:cubicBezTo>
                    <a:pt x="15552" y="0"/>
                    <a:pt x="5184" y="2979"/>
                    <a:pt x="2592" y="5959"/>
                  </a:cubicBezTo>
                  <a:cubicBezTo>
                    <a:pt x="864" y="10428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2" name="Freeform 205"/>
            <p:cNvSpPr/>
            <p:nvPr/>
          </p:nvSpPr>
          <p:spPr>
            <a:xfrm>
              <a:off x="496107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4320" y="5959"/>
                    <a:pt x="6048" y="2234"/>
                  </a:cubicBezTo>
                  <a:cubicBezTo>
                    <a:pt x="6048" y="745"/>
                    <a:pt x="6048" y="0"/>
                    <a:pt x="6048" y="0"/>
                  </a:cubicBezTo>
                  <a:cubicBezTo>
                    <a:pt x="6048" y="0"/>
                    <a:pt x="16416" y="2979"/>
                    <a:pt x="19008" y="5959"/>
                  </a:cubicBezTo>
                  <a:cubicBezTo>
                    <a:pt x="20736" y="10428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3" name="Freeform 206"/>
            <p:cNvSpPr/>
            <p:nvPr/>
          </p:nvSpPr>
          <p:spPr>
            <a:xfrm>
              <a:off x="347437" y="568325"/>
              <a:ext cx="14867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6703"/>
                    <a:pt x="21600" y="6703"/>
                    <a:pt x="21600" y="6703"/>
                  </a:cubicBezTo>
                  <a:cubicBezTo>
                    <a:pt x="21600" y="6703"/>
                    <a:pt x="16416" y="5959"/>
                    <a:pt x="15552" y="2234"/>
                  </a:cubicBezTo>
                  <a:cubicBezTo>
                    <a:pt x="15552" y="745"/>
                    <a:pt x="15552" y="0"/>
                    <a:pt x="15552" y="0"/>
                  </a:cubicBezTo>
                  <a:cubicBezTo>
                    <a:pt x="15552" y="0"/>
                    <a:pt x="5184" y="2979"/>
                    <a:pt x="2592" y="5959"/>
                  </a:cubicBezTo>
                  <a:cubicBezTo>
                    <a:pt x="864" y="10428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4" name="Freeform 207"/>
            <p:cNvSpPr/>
            <p:nvPr/>
          </p:nvSpPr>
          <p:spPr>
            <a:xfrm>
              <a:off x="496107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4320" y="5959"/>
                    <a:pt x="6048" y="2234"/>
                  </a:cubicBezTo>
                  <a:cubicBezTo>
                    <a:pt x="6048" y="745"/>
                    <a:pt x="6048" y="0"/>
                    <a:pt x="6048" y="0"/>
                  </a:cubicBezTo>
                  <a:cubicBezTo>
                    <a:pt x="6048" y="0"/>
                    <a:pt x="16416" y="2979"/>
                    <a:pt x="19008" y="5959"/>
                  </a:cubicBezTo>
                  <a:cubicBezTo>
                    <a:pt x="20736" y="10428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5" name="Freeform 208"/>
            <p:cNvSpPr/>
            <p:nvPr/>
          </p:nvSpPr>
          <p:spPr>
            <a:xfrm>
              <a:off x="465403" y="487362"/>
              <a:ext cx="59793" cy="2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08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6" name="Freeform 209"/>
            <p:cNvSpPr/>
            <p:nvPr/>
          </p:nvSpPr>
          <p:spPr>
            <a:xfrm>
              <a:off x="377474" y="231775"/>
              <a:ext cx="171463" cy="18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2132" y="0"/>
                  </a:moveTo>
                  <a:cubicBezTo>
                    <a:pt x="3874" y="0"/>
                    <a:pt x="1332" y="8361"/>
                    <a:pt x="1332" y="11845"/>
                  </a:cubicBezTo>
                  <a:cubicBezTo>
                    <a:pt x="-1844" y="16026"/>
                    <a:pt x="1332" y="20206"/>
                    <a:pt x="3874" y="21600"/>
                  </a:cubicBezTo>
                  <a:cubicBezTo>
                    <a:pt x="3874" y="19510"/>
                    <a:pt x="3874" y="19510"/>
                    <a:pt x="3874" y="19510"/>
                  </a:cubicBezTo>
                  <a:cubicBezTo>
                    <a:pt x="3874" y="16723"/>
                    <a:pt x="6415" y="13935"/>
                    <a:pt x="10227" y="14632"/>
                  </a:cubicBezTo>
                  <a:cubicBezTo>
                    <a:pt x="14038" y="14632"/>
                    <a:pt x="15944" y="12542"/>
                    <a:pt x="17850" y="9058"/>
                  </a:cubicBezTo>
                  <a:cubicBezTo>
                    <a:pt x="19756" y="4181"/>
                    <a:pt x="17215" y="0"/>
                    <a:pt x="12132" y="0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7" name="Freeform 210"/>
            <p:cNvSpPr/>
            <p:nvPr/>
          </p:nvSpPr>
          <p:spPr>
            <a:xfrm>
              <a:off x="536506" y="244475"/>
              <a:ext cx="77441" cy="14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7776"/>
                  </a:moveTo>
                  <a:cubicBezTo>
                    <a:pt x="0" y="7776"/>
                    <a:pt x="4629" y="18144"/>
                    <a:pt x="18514" y="21600"/>
                  </a:cubicBezTo>
                  <a:cubicBezTo>
                    <a:pt x="20057" y="12096"/>
                    <a:pt x="21600" y="13824"/>
                    <a:pt x="18514" y="9504"/>
                  </a:cubicBezTo>
                  <a:cubicBezTo>
                    <a:pt x="13886" y="4320"/>
                    <a:pt x="0" y="0"/>
                    <a:pt x="0" y="0"/>
                  </a:cubicBezTo>
                  <a:lnTo>
                    <a:pt x="0" y="7776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8" name="Freeform 211"/>
            <p:cNvSpPr/>
            <p:nvPr/>
          </p:nvSpPr>
          <p:spPr>
            <a:xfrm>
              <a:off x="347437" y="568325"/>
              <a:ext cx="29572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959"/>
                  </a:moveTo>
                  <a:cubicBezTo>
                    <a:pt x="19440" y="2979"/>
                    <a:pt x="15552" y="745"/>
                    <a:pt x="14256" y="0"/>
                  </a:cubicBezTo>
                  <a:cubicBezTo>
                    <a:pt x="14256" y="2979"/>
                    <a:pt x="12528" y="5959"/>
                    <a:pt x="10800" y="5959"/>
                  </a:cubicBezTo>
                  <a:cubicBezTo>
                    <a:pt x="9072" y="5959"/>
                    <a:pt x="7344" y="2979"/>
                    <a:pt x="7344" y="0"/>
                  </a:cubicBezTo>
                  <a:cubicBezTo>
                    <a:pt x="6048" y="745"/>
                    <a:pt x="2160" y="2979"/>
                    <a:pt x="1296" y="5959"/>
                  </a:cubicBezTo>
                  <a:cubicBezTo>
                    <a:pt x="432" y="10428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428"/>
                    <a:pt x="20304" y="5959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9" name="Freeform 212"/>
            <p:cNvSpPr/>
            <p:nvPr/>
          </p:nvSpPr>
          <p:spPr>
            <a:xfrm>
              <a:off x="496107" y="56832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428"/>
                    <a:pt x="19008" y="5959"/>
                  </a:cubicBezTo>
                  <a:cubicBezTo>
                    <a:pt x="17280" y="2979"/>
                    <a:pt x="9504" y="745"/>
                    <a:pt x="6912" y="0"/>
                  </a:cubicBezTo>
                  <a:cubicBezTo>
                    <a:pt x="6912" y="2979"/>
                    <a:pt x="3456" y="5959"/>
                    <a:pt x="0" y="5959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0" name="Freeform 213"/>
            <p:cNvSpPr/>
            <p:nvPr/>
          </p:nvSpPr>
          <p:spPr>
            <a:xfrm>
              <a:off x="429851" y="568325"/>
              <a:ext cx="130897" cy="5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982" y="12960"/>
                    <a:pt x="4909" y="21600"/>
                    <a:pt x="10800" y="21600"/>
                  </a:cubicBezTo>
                  <a:cubicBezTo>
                    <a:pt x="15709" y="21600"/>
                    <a:pt x="20618" y="12960"/>
                    <a:pt x="21600" y="2160"/>
                  </a:cubicBezTo>
                  <a:cubicBezTo>
                    <a:pt x="20618" y="2160"/>
                    <a:pt x="19636" y="0"/>
                    <a:pt x="18655" y="0"/>
                  </a:cubicBezTo>
                  <a:cubicBezTo>
                    <a:pt x="18655" y="8640"/>
                    <a:pt x="14727" y="17280"/>
                    <a:pt x="10800" y="17280"/>
                  </a:cubicBezTo>
                  <a:cubicBezTo>
                    <a:pt x="6873" y="17280"/>
                    <a:pt x="2945" y="8640"/>
                    <a:pt x="2945" y="0"/>
                  </a:cubicBezTo>
                  <a:cubicBezTo>
                    <a:pt x="1964" y="0"/>
                    <a:pt x="982" y="2160"/>
                    <a:pt x="0" y="2160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1" name="Oval 214"/>
            <p:cNvSpPr/>
            <p:nvPr/>
          </p:nvSpPr>
          <p:spPr>
            <a:xfrm>
              <a:off x="436315" y="163511"/>
              <a:ext cx="106655" cy="98427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21" name="Group 359"/>
          <p:cNvGrpSpPr/>
          <p:nvPr/>
        </p:nvGrpSpPr>
        <p:grpSpPr>
          <a:xfrm>
            <a:off x="7224186" y="3459162"/>
            <a:ext cx="990601" cy="966789"/>
            <a:chOff x="0" y="0"/>
            <a:chExt cx="990600" cy="966787"/>
          </a:xfrm>
        </p:grpSpPr>
        <p:sp>
          <p:nvSpPr>
            <p:cNvPr id="603" name="Oval 16"/>
            <p:cNvSpPr/>
            <p:nvPr/>
          </p:nvSpPr>
          <p:spPr>
            <a:xfrm>
              <a:off x="0" y="0"/>
              <a:ext cx="990601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4" name="Oval 215"/>
            <p:cNvSpPr/>
            <p:nvPr/>
          </p:nvSpPr>
          <p:spPr>
            <a:xfrm>
              <a:off x="347437" y="214311"/>
              <a:ext cx="258559" cy="254001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5" name="Freeform 216"/>
            <p:cNvSpPr/>
            <p:nvPr/>
          </p:nvSpPr>
          <p:spPr>
            <a:xfrm>
              <a:off x="429851" y="520700"/>
              <a:ext cx="88881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40"/>
                  </a:moveTo>
                  <a:lnTo>
                    <a:pt x="11389" y="21600"/>
                  </a:lnTo>
                  <a:lnTo>
                    <a:pt x="0" y="944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44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6" name="Freeform 217"/>
            <p:cNvSpPr/>
            <p:nvPr/>
          </p:nvSpPr>
          <p:spPr>
            <a:xfrm>
              <a:off x="365212" y="260349"/>
              <a:ext cx="111504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42" y="0"/>
                    <a:pt x="0" y="1763"/>
                    <a:pt x="0" y="10139"/>
                  </a:cubicBezTo>
                  <a:cubicBezTo>
                    <a:pt x="0" y="14988"/>
                    <a:pt x="5684" y="17192"/>
                    <a:pt x="6821" y="18073"/>
                  </a:cubicBezTo>
                  <a:cubicBezTo>
                    <a:pt x="9095" y="18955"/>
                    <a:pt x="1705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7" name="Freeform 218"/>
            <p:cNvSpPr/>
            <p:nvPr/>
          </p:nvSpPr>
          <p:spPr>
            <a:xfrm>
              <a:off x="345322" y="387159"/>
              <a:ext cx="44630" cy="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0153" fill="norm" stroke="1" extrusionOk="0">
                  <a:moveTo>
                    <a:pt x="638" y="11153"/>
                  </a:moveTo>
                  <a:cubicBezTo>
                    <a:pt x="-1762" y="5753"/>
                    <a:pt x="3038" y="353"/>
                    <a:pt x="7838" y="353"/>
                  </a:cubicBezTo>
                  <a:cubicBezTo>
                    <a:pt x="12638" y="-1447"/>
                    <a:pt x="17438" y="3953"/>
                    <a:pt x="17438" y="9353"/>
                  </a:cubicBezTo>
                  <a:cubicBezTo>
                    <a:pt x="19838" y="14753"/>
                    <a:pt x="15038" y="18353"/>
                    <a:pt x="10238" y="20153"/>
                  </a:cubicBezTo>
                  <a:cubicBezTo>
                    <a:pt x="5438" y="20153"/>
                    <a:pt x="638" y="16553"/>
                    <a:pt x="638" y="11153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8" name="Freeform 219"/>
            <p:cNvSpPr/>
            <p:nvPr/>
          </p:nvSpPr>
          <p:spPr>
            <a:xfrm>
              <a:off x="476715" y="260349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4400" y="18073"/>
                  </a:cubicBezTo>
                  <a:cubicBezTo>
                    <a:pt x="13200" y="18955"/>
                    <a:pt x="36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9" name="Freeform 220"/>
            <p:cNvSpPr/>
            <p:nvPr/>
          </p:nvSpPr>
          <p:spPr>
            <a:xfrm>
              <a:off x="559130" y="387159"/>
              <a:ext cx="46865" cy="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11153"/>
                  </a:moveTo>
                  <a:cubicBezTo>
                    <a:pt x="21600" y="5753"/>
                    <a:pt x="18900" y="353"/>
                    <a:pt x="10800" y="353"/>
                  </a:cubicBezTo>
                  <a:cubicBezTo>
                    <a:pt x="5400" y="-1447"/>
                    <a:pt x="0" y="3953"/>
                    <a:pt x="0" y="9353"/>
                  </a:cubicBezTo>
                  <a:cubicBezTo>
                    <a:pt x="0" y="14753"/>
                    <a:pt x="2700" y="18353"/>
                    <a:pt x="8100" y="20153"/>
                  </a:cubicBezTo>
                  <a:cubicBezTo>
                    <a:pt x="13500" y="20153"/>
                    <a:pt x="18900" y="16553"/>
                    <a:pt x="21600" y="11153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0" name="Freeform 221"/>
            <p:cNvSpPr/>
            <p:nvPr/>
          </p:nvSpPr>
          <p:spPr>
            <a:xfrm>
              <a:off x="329660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4688" y="1440"/>
                    <a:pt x="14688" y="0"/>
                    <a:pt x="14688" y="0"/>
                  </a:cubicBezTo>
                  <a:cubicBezTo>
                    <a:pt x="14688" y="0"/>
                    <a:pt x="4320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1" name="Freeform 222"/>
            <p:cNvSpPr/>
            <p:nvPr/>
          </p:nvSpPr>
          <p:spPr>
            <a:xfrm>
              <a:off x="476715" y="561975"/>
              <a:ext cx="142208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500" y="5760"/>
                    <a:pt x="5400" y="2880"/>
                  </a:cubicBezTo>
                  <a:cubicBezTo>
                    <a:pt x="6300" y="1440"/>
                    <a:pt x="6300" y="0"/>
                    <a:pt x="6300" y="0"/>
                  </a:cubicBezTo>
                  <a:cubicBezTo>
                    <a:pt x="6300" y="0"/>
                    <a:pt x="17100" y="2880"/>
                    <a:pt x="19800" y="5760"/>
                  </a:cubicBezTo>
                  <a:cubicBezTo>
                    <a:pt x="21600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2" name="Freeform 223"/>
            <p:cNvSpPr/>
            <p:nvPr/>
          </p:nvSpPr>
          <p:spPr>
            <a:xfrm>
              <a:off x="329660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4688" y="1440"/>
                    <a:pt x="14688" y="0"/>
                    <a:pt x="14688" y="0"/>
                  </a:cubicBezTo>
                  <a:cubicBezTo>
                    <a:pt x="14688" y="0"/>
                    <a:pt x="4320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3" name="Freeform 224"/>
            <p:cNvSpPr/>
            <p:nvPr/>
          </p:nvSpPr>
          <p:spPr>
            <a:xfrm>
              <a:off x="476715" y="561975"/>
              <a:ext cx="142208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500" y="5760"/>
                    <a:pt x="5400" y="2880"/>
                  </a:cubicBezTo>
                  <a:cubicBezTo>
                    <a:pt x="6300" y="1440"/>
                    <a:pt x="6300" y="0"/>
                    <a:pt x="6300" y="0"/>
                  </a:cubicBezTo>
                  <a:cubicBezTo>
                    <a:pt x="6300" y="0"/>
                    <a:pt x="17100" y="2880"/>
                    <a:pt x="19800" y="5760"/>
                  </a:cubicBezTo>
                  <a:cubicBezTo>
                    <a:pt x="21600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4" name="Freeform 225"/>
            <p:cNvSpPr/>
            <p:nvPr/>
          </p:nvSpPr>
          <p:spPr>
            <a:xfrm>
              <a:off x="447628" y="485775"/>
              <a:ext cx="58176" cy="1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5" name="Freeform 226"/>
            <p:cNvSpPr/>
            <p:nvPr/>
          </p:nvSpPr>
          <p:spPr>
            <a:xfrm>
              <a:off x="358082" y="231775"/>
              <a:ext cx="171463" cy="1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2132" y="0"/>
                  </a:moveTo>
                  <a:cubicBezTo>
                    <a:pt x="3874" y="0"/>
                    <a:pt x="1332" y="7665"/>
                    <a:pt x="1332" y="11148"/>
                  </a:cubicBezTo>
                  <a:cubicBezTo>
                    <a:pt x="-1844" y="16026"/>
                    <a:pt x="1332" y="20206"/>
                    <a:pt x="3874" y="21600"/>
                  </a:cubicBezTo>
                  <a:cubicBezTo>
                    <a:pt x="3874" y="19510"/>
                    <a:pt x="3874" y="19510"/>
                    <a:pt x="3874" y="19510"/>
                  </a:cubicBezTo>
                  <a:cubicBezTo>
                    <a:pt x="3874" y="16026"/>
                    <a:pt x="6415" y="13935"/>
                    <a:pt x="10227" y="13935"/>
                  </a:cubicBezTo>
                  <a:cubicBezTo>
                    <a:pt x="13403" y="14632"/>
                    <a:pt x="15944" y="12542"/>
                    <a:pt x="17850" y="8361"/>
                  </a:cubicBezTo>
                  <a:cubicBezTo>
                    <a:pt x="19756" y="3484"/>
                    <a:pt x="17215" y="0"/>
                    <a:pt x="12132" y="0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6" name="Freeform 227"/>
            <p:cNvSpPr/>
            <p:nvPr/>
          </p:nvSpPr>
          <p:spPr>
            <a:xfrm>
              <a:off x="518731" y="242886"/>
              <a:ext cx="75902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21600" fill="norm" stroke="1" extrusionOk="0">
                  <a:moveTo>
                    <a:pt x="0" y="6912"/>
                  </a:moveTo>
                  <a:cubicBezTo>
                    <a:pt x="0" y="6912"/>
                    <a:pt x="4629" y="18144"/>
                    <a:pt x="16971" y="21600"/>
                  </a:cubicBezTo>
                  <a:cubicBezTo>
                    <a:pt x="20057" y="12096"/>
                    <a:pt x="21600" y="13824"/>
                    <a:pt x="16971" y="8640"/>
                  </a:cubicBezTo>
                  <a:cubicBezTo>
                    <a:pt x="13886" y="3456"/>
                    <a:pt x="0" y="0"/>
                    <a:pt x="0" y="0"/>
                  </a:cubicBezTo>
                  <a:lnTo>
                    <a:pt x="0" y="6912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7" name="Freeform 228"/>
            <p:cNvSpPr/>
            <p:nvPr/>
          </p:nvSpPr>
          <p:spPr>
            <a:xfrm>
              <a:off x="329660" y="561975"/>
              <a:ext cx="289263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18" y="5760"/>
                  </a:moveTo>
                  <a:cubicBezTo>
                    <a:pt x="19396" y="3600"/>
                    <a:pt x="15869" y="720"/>
                    <a:pt x="14547" y="0"/>
                  </a:cubicBezTo>
                  <a:cubicBezTo>
                    <a:pt x="14547" y="3600"/>
                    <a:pt x="12784" y="5760"/>
                    <a:pt x="11020" y="5760"/>
                  </a:cubicBezTo>
                  <a:cubicBezTo>
                    <a:pt x="8816" y="5760"/>
                    <a:pt x="7494" y="3600"/>
                    <a:pt x="7494" y="0"/>
                  </a:cubicBezTo>
                  <a:cubicBezTo>
                    <a:pt x="6171" y="720"/>
                    <a:pt x="2204" y="3600"/>
                    <a:pt x="1322" y="5760"/>
                  </a:cubicBezTo>
                  <a:cubicBezTo>
                    <a:pt x="441" y="10800"/>
                    <a:pt x="0" y="21600"/>
                    <a:pt x="0" y="21600"/>
                  </a:cubicBezTo>
                  <a:cubicBezTo>
                    <a:pt x="11020" y="21600"/>
                    <a:pt x="11020" y="21600"/>
                    <a:pt x="1102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10800"/>
                    <a:pt x="20718" y="5760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8" name="Freeform 229"/>
            <p:cNvSpPr/>
            <p:nvPr/>
          </p:nvSpPr>
          <p:spPr>
            <a:xfrm>
              <a:off x="476715" y="561975"/>
              <a:ext cx="142208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1600" y="10800"/>
                    <a:pt x="19800" y="5760"/>
                  </a:cubicBezTo>
                  <a:cubicBezTo>
                    <a:pt x="17100" y="3600"/>
                    <a:pt x="9900" y="720"/>
                    <a:pt x="7200" y="0"/>
                  </a:cubicBezTo>
                  <a:cubicBezTo>
                    <a:pt x="7200" y="3600"/>
                    <a:pt x="3600" y="5760"/>
                    <a:pt x="0" y="576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9" name="Freeform 230"/>
            <p:cNvSpPr/>
            <p:nvPr/>
          </p:nvSpPr>
          <p:spPr>
            <a:xfrm>
              <a:off x="412076" y="561975"/>
              <a:ext cx="12443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4"/>
                  </a:moveTo>
                  <a:cubicBezTo>
                    <a:pt x="1029" y="13745"/>
                    <a:pt x="5143" y="21600"/>
                    <a:pt x="11314" y="21600"/>
                  </a:cubicBezTo>
                  <a:cubicBezTo>
                    <a:pt x="16457" y="21600"/>
                    <a:pt x="21600" y="13745"/>
                    <a:pt x="21600" y="1964"/>
                  </a:cubicBezTo>
                  <a:cubicBezTo>
                    <a:pt x="20571" y="1964"/>
                    <a:pt x="19543" y="1964"/>
                    <a:pt x="19543" y="0"/>
                  </a:cubicBezTo>
                  <a:cubicBezTo>
                    <a:pt x="19543" y="9818"/>
                    <a:pt x="15429" y="15709"/>
                    <a:pt x="11314" y="15709"/>
                  </a:cubicBezTo>
                  <a:cubicBezTo>
                    <a:pt x="6171" y="15709"/>
                    <a:pt x="3086" y="9818"/>
                    <a:pt x="3086" y="0"/>
                  </a:cubicBezTo>
                  <a:cubicBezTo>
                    <a:pt x="2057" y="1964"/>
                    <a:pt x="1029" y="1964"/>
                    <a:pt x="0" y="1964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0" name="Oval 231"/>
            <p:cNvSpPr/>
            <p:nvPr/>
          </p:nvSpPr>
          <p:spPr>
            <a:xfrm>
              <a:off x="418540" y="155574"/>
              <a:ext cx="100193" cy="104777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40" name="Group 344"/>
          <p:cNvGrpSpPr/>
          <p:nvPr/>
        </p:nvGrpSpPr>
        <p:grpSpPr>
          <a:xfrm>
            <a:off x="9988553" y="3459162"/>
            <a:ext cx="990601" cy="966789"/>
            <a:chOff x="0" y="0"/>
            <a:chExt cx="990600" cy="966787"/>
          </a:xfrm>
        </p:grpSpPr>
        <p:sp>
          <p:nvSpPr>
            <p:cNvPr id="622" name="Oval 19"/>
            <p:cNvSpPr/>
            <p:nvPr/>
          </p:nvSpPr>
          <p:spPr>
            <a:xfrm>
              <a:off x="0" y="0"/>
              <a:ext cx="990601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3" name="Oval 232"/>
            <p:cNvSpPr/>
            <p:nvPr/>
          </p:nvSpPr>
          <p:spPr>
            <a:xfrm>
              <a:off x="360365" y="214311"/>
              <a:ext cx="258559" cy="254001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4" name="Freeform 233"/>
            <p:cNvSpPr/>
            <p:nvPr/>
          </p:nvSpPr>
          <p:spPr>
            <a:xfrm>
              <a:off x="447628" y="520700"/>
              <a:ext cx="84032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40"/>
                  </a:moveTo>
                  <a:lnTo>
                    <a:pt x="10800" y="21600"/>
                  </a:lnTo>
                  <a:lnTo>
                    <a:pt x="0" y="944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44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5" name="Freeform 234"/>
            <p:cNvSpPr/>
            <p:nvPr/>
          </p:nvSpPr>
          <p:spPr>
            <a:xfrm>
              <a:off x="378140" y="260349"/>
              <a:ext cx="111504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42" y="0"/>
                    <a:pt x="0" y="1763"/>
                    <a:pt x="0" y="10139"/>
                  </a:cubicBezTo>
                  <a:cubicBezTo>
                    <a:pt x="0" y="14988"/>
                    <a:pt x="5684" y="17192"/>
                    <a:pt x="6821" y="18073"/>
                  </a:cubicBezTo>
                  <a:cubicBezTo>
                    <a:pt x="9095" y="18955"/>
                    <a:pt x="1705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6" name="Freeform 235"/>
            <p:cNvSpPr/>
            <p:nvPr/>
          </p:nvSpPr>
          <p:spPr>
            <a:xfrm>
              <a:off x="360365" y="387159"/>
              <a:ext cx="46865" cy="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1153"/>
                  </a:moveTo>
                  <a:cubicBezTo>
                    <a:pt x="0" y="5753"/>
                    <a:pt x="2700" y="353"/>
                    <a:pt x="8100" y="353"/>
                  </a:cubicBezTo>
                  <a:cubicBezTo>
                    <a:pt x="13500" y="-1447"/>
                    <a:pt x="18900" y="3953"/>
                    <a:pt x="21600" y="9353"/>
                  </a:cubicBezTo>
                  <a:cubicBezTo>
                    <a:pt x="21600" y="14753"/>
                    <a:pt x="16200" y="18353"/>
                    <a:pt x="10800" y="20153"/>
                  </a:cubicBezTo>
                  <a:cubicBezTo>
                    <a:pt x="5400" y="20153"/>
                    <a:pt x="0" y="16553"/>
                    <a:pt x="0" y="11153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7" name="Freeform 236"/>
            <p:cNvSpPr/>
            <p:nvPr/>
          </p:nvSpPr>
          <p:spPr>
            <a:xfrm>
              <a:off x="489643" y="260349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4400" y="18073"/>
                  </a:cubicBezTo>
                  <a:cubicBezTo>
                    <a:pt x="13200" y="18955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8" name="Freeform 237"/>
            <p:cNvSpPr/>
            <p:nvPr/>
          </p:nvSpPr>
          <p:spPr>
            <a:xfrm>
              <a:off x="572058" y="387159"/>
              <a:ext cx="46865" cy="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11153"/>
                  </a:moveTo>
                  <a:cubicBezTo>
                    <a:pt x="21600" y="5753"/>
                    <a:pt x="18900" y="353"/>
                    <a:pt x="13500" y="353"/>
                  </a:cubicBezTo>
                  <a:cubicBezTo>
                    <a:pt x="5400" y="-1447"/>
                    <a:pt x="2700" y="3953"/>
                    <a:pt x="0" y="9353"/>
                  </a:cubicBezTo>
                  <a:cubicBezTo>
                    <a:pt x="0" y="14753"/>
                    <a:pt x="2700" y="18353"/>
                    <a:pt x="8100" y="20153"/>
                  </a:cubicBezTo>
                  <a:cubicBezTo>
                    <a:pt x="16200" y="20153"/>
                    <a:pt x="21600" y="16553"/>
                    <a:pt x="21600" y="11153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9" name="Freeform 238"/>
            <p:cNvSpPr/>
            <p:nvPr/>
          </p:nvSpPr>
          <p:spPr>
            <a:xfrm>
              <a:off x="342588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0" name="Freeform 239"/>
            <p:cNvSpPr/>
            <p:nvPr/>
          </p:nvSpPr>
          <p:spPr>
            <a:xfrm>
              <a:off x="489643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320" y="5760"/>
                    <a:pt x="5184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1" name="Freeform 240"/>
            <p:cNvSpPr/>
            <p:nvPr/>
          </p:nvSpPr>
          <p:spPr>
            <a:xfrm>
              <a:off x="342588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2" name="Freeform 241"/>
            <p:cNvSpPr/>
            <p:nvPr/>
          </p:nvSpPr>
          <p:spPr>
            <a:xfrm>
              <a:off x="489643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320" y="5760"/>
                    <a:pt x="5184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3" name="Freeform 242"/>
            <p:cNvSpPr/>
            <p:nvPr/>
          </p:nvSpPr>
          <p:spPr>
            <a:xfrm>
              <a:off x="460556" y="485775"/>
              <a:ext cx="58176" cy="1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4" name="Freeform 243"/>
            <p:cNvSpPr/>
            <p:nvPr/>
          </p:nvSpPr>
          <p:spPr>
            <a:xfrm>
              <a:off x="371010" y="231775"/>
              <a:ext cx="171463" cy="1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2132" y="0"/>
                  </a:moveTo>
                  <a:cubicBezTo>
                    <a:pt x="3874" y="0"/>
                    <a:pt x="1332" y="7665"/>
                    <a:pt x="1332" y="11148"/>
                  </a:cubicBezTo>
                  <a:cubicBezTo>
                    <a:pt x="-1844" y="16026"/>
                    <a:pt x="1332" y="20206"/>
                    <a:pt x="3874" y="21600"/>
                  </a:cubicBezTo>
                  <a:cubicBezTo>
                    <a:pt x="3874" y="19510"/>
                    <a:pt x="3874" y="19510"/>
                    <a:pt x="3874" y="19510"/>
                  </a:cubicBezTo>
                  <a:cubicBezTo>
                    <a:pt x="3874" y="16026"/>
                    <a:pt x="6415" y="13935"/>
                    <a:pt x="10227" y="13935"/>
                  </a:cubicBezTo>
                  <a:cubicBezTo>
                    <a:pt x="13403" y="14632"/>
                    <a:pt x="15944" y="12542"/>
                    <a:pt x="17850" y="8361"/>
                  </a:cubicBezTo>
                  <a:cubicBezTo>
                    <a:pt x="19756" y="3484"/>
                    <a:pt x="17215" y="0"/>
                    <a:pt x="12132" y="0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5" name="Freeform 244"/>
            <p:cNvSpPr/>
            <p:nvPr/>
          </p:nvSpPr>
          <p:spPr>
            <a:xfrm>
              <a:off x="531659" y="242886"/>
              <a:ext cx="77440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6912"/>
                  </a:moveTo>
                  <a:cubicBezTo>
                    <a:pt x="0" y="6912"/>
                    <a:pt x="4629" y="18144"/>
                    <a:pt x="18514" y="21600"/>
                  </a:cubicBezTo>
                  <a:cubicBezTo>
                    <a:pt x="20057" y="12096"/>
                    <a:pt x="21600" y="13824"/>
                    <a:pt x="18514" y="8640"/>
                  </a:cubicBezTo>
                  <a:cubicBezTo>
                    <a:pt x="13886" y="3456"/>
                    <a:pt x="0" y="0"/>
                    <a:pt x="0" y="0"/>
                  </a:cubicBezTo>
                  <a:lnTo>
                    <a:pt x="0" y="6912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6" name="Freeform 245"/>
            <p:cNvSpPr/>
            <p:nvPr/>
          </p:nvSpPr>
          <p:spPr>
            <a:xfrm>
              <a:off x="342588" y="561975"/>
              <a:ext cx="294110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760"/>
                  </a:moveTo>
                  <a:cubicBezTo>
                    <a:pt x="19008" y="3600"/>
                    <a:pt x="15552" y="720"/>
                    <a:pt x="14256" y="0"/>
                  </a:cubicBezTo>
                  <a:cubicBezTo>
                    <a:pt x="14256" y="3600"/>
                    <a:pt x="12528" y="5760"/>
                    <a:pt x="10800" y="5760"/>
                  </a:cubicBezTo>
                  <a:cubicBezTo>
                    <a:pt x="8640" y="5760"/>
                    <a:pt x="7344" y="3600"/>
                    <a:pt x="7344" y="0"/>
                  </a:cubicBezTo>
                  <a:cubicBezTo>
                    <a:pt x="6048" y="720"/>
                    <a:pt x="2160" y="3600"/>
                    <a:pt x="1296" y="5760"/>
                  </a:cubicBezTo>
                  <a:cubicBezTo>
                    <a:pt x="432" y="108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800"/>
                    <a:pt x="20304" y="5760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7" name="Freeform 246"/>
            <p:cNvSpPr/>
            <p:nvPr/>
          </p:nvSpPr>
          <p:spPr>
            <a:xfrm>
              <a:off x="489643" y="561975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800"/>
                    <a:pt x="19008" y="5760"/>
                  </a:cubicBezTo>
                  <a:cubicBezTo>
                    <a:pt x="16416" y="3600"/>
                    <a:pt x="9504" y="720"/>
                    <a:pt x="6912" y="0"/>
                  </a:cubicBezTo>
                  <a:cubicBezTo>
                    <a:pt x="6912" y="3600"/>
                    <a:pt x="3456" y="5760"/>
                    <a:pt x="0" y="576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8" name="Freeform 247"/>
            <p:cNvSpPr/>
            <p:nvPr/>
          </p:nvSpPr>
          <p:spPr>
            <a:xfrm>
              <a:off x="425004" y="561975"/>
              <a:ext cx="12928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4"/>
                  </a:moveTo>
                  <a:cubicBezTo>
                    <a:pt x="982" y="13745"/>
                    <a:pt x="4909" y="21600"/>
                    <a:pt x="10800" y="21600"/>
                  </a:cubicBezTo>
                  <a:cubicBezTo>
                    <a:pt x="15709" y="21600"/>
                    <a:pt x="20618" y="13745"/>
                    <a:pt x="21600" y="1964"/>
                  </a:cubicBezTo>
                  <a:cubicBezTo>
                    <a:pt x="20618" y="1964"/>
                    <a:pt x="19636" y="1964"/>
                    <a:pt x="18655" y="0"/>
                  </a:cubicBezTo>
                  <a:cubicBezTo>
                    <a:pt x="18655" y="9818"/>
                    <a:pt x="14727" y="15709"/>
                    <a:pt x="10800" y="15709"/>
                  </a:cubicBezTo>
                  <a:cubicBezTo>
                    <a:pt x="5891" y="15709"/>
                    <a:pt x="2945" y="9818"/>
                    <a:pt x="2945" y="0"/>
                  </a:cubicBezTo>
                  <a:cubicBezTo>
                    <a:pt x="1964" y="1964"/>
                    <a:pt x="982" y="1964"/>
                    <a:pt x="0" y="1964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39" name="Oval 248"/>
            <p:cNvSpPr/>
            <p:nvPr/>
          </p:nvSpPr>
          <p:spPr>
            <a:xfrm>
              <a:off x="429851" y="155574"/>
              <a:ext cx="101809" cy="104777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59" name="Group 346"/>
          <p:cNvGrpSpPr/>
          <p:nvPr/>
        </p:nvGrpSpPr>
        <p:grpSpPr>
          <a:xfrm>
            <a:off x="9207504" y="4460875"/>
            <a:ext cx="992217" cy="966788"/>
            <a:chOff x="0" y="0"/>
            <a:chExt cx="992215" cy="966787"/>
          </a:xfrm>
        </p:grpSpPr>
        <p:sp>
          <p:nvSpPr>
            <p:cNvPr id="641" name="Oval 8"/>
            <p:cNvSpPr/>
            <p:nvPr/>
          </p:nvSpPr>
          <p:spPr>
            <a:xfrm>
              <a:off x="0" y="0"/>
              <a:ext cx="992216" cy="966788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2" name="Oval 249"/>
            <p:cNvSpPr/>
            <p:nvPr/>
          </p:nvSpPr>
          <p:spPr>
            <a:xfrm>
              <a:off x="349052" y="207962"/>
              <a:ext cx="258559" cy="255589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3" name="Freeform 250"/>
            <p:cNvSpPr/>
            <p:nvPr/>
          </p:nvSpPr>
          <p:spPr>
            <a:xfrm>
              <a:off x="437931" y="515937"/>
              <a:ext cx="87264" cy="21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80"/>
                  </a:moveTo>
                  <a:lnTo>
                    <a:pt x="10000" y="21600"/>
                  </a:lnTo>
                  <a:lnTo>
                    <a:pt x="0" y="928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28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4" name="Freeform 251"/>
            <p:cNvSpPr/>
            <p:nvPr/>
          </p:nvSpPr>
          <p:spPr>
            <a:xfrm>
              <a:off x="371676" y="255587"/>
              <a:ext cx="106656" cy="2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200" y="0"/>
                    <a:pt x="0" y="1763"/>
                    <a:pt x="0" y="10139"/>
                  </a:cubicBezTo>
                  <a:cubicBezTo>
                    <a:pt x="0" y="14988"/>
                    <a:pt x="4800" y="17633"/>
                    <a:pt x="7200" y="18514"/>
                  </a:cubicBezTo>
                  <a:cubicBezTo>
                    <a:pt x="8400" y="18955"/>
                    <a:pt x="180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5" name="Freeform 252"/>
            <p:cNvSpPr/>
            <p:nvPr/>
          </p:nvSpPr>
          <p:spPr>
            <a:xfrm>
              <a:off x="349052" y="382587"/>
              <a:ext cx="4686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0" y="5891"/>
                    <a:pt x="5400" y="0"/>
                    <a:pt x="10800" y="0"/>
                  </a:cubicBezTo>
                  <a:cubicBezTo>
                    <a:pt x="16200" y="0"/>
                    <a:pt x="21600" y="3927"/>
                    <a:pt x="21600" y="9818"/>
                  </a:cubicBezTo>
                  <a:cubicBezTo>
                    <a:pt x="21600" y="15709"/>
                    <a:pt x="18900" y="21600"/>
                    <a:pt x="13500" y="21600"/>
                  </a:cubicBezTo>
                  <a:cubicBezTo>
                    <a:pt x="8100" y="21600"/>
                    <a:pt x="2700" y="17673"/>
                    <a:pt x="0" y="11782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6" name="Freeform 253"/>
            <p:cNvSpPr/>
            <p:nvPr/>
          </p:nvSpPr>
          <p:spPr>
            <a:xfrm>
              <a:off x="478331" y="255587"/>
              <a:ext cx="111505" cy="28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58" y="0"/>
                    <a:pt x="21600" y="1763"/>
                    <a:pt x="21600" y="10139"/>
                  </a:cubicBezTo>
                  <a:cubicBezTo>
                    <a:pt x="21600" y="14988"/>
                    <a:pt x="15916" y="17633"/>
                    <a:pt x="14779" y="18514"/>
                  </a:cubicBezTo>
                  <a:cubicBezTo>
                    <a:pt x="12505" y="18955"/>
                    <a:pt x="4547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7" name="Freeform 254"/>
            <p:cNvSpPr/>
            <p:nvPr/>
          </p:nvSpPr>
          <p:spPr>
            <a:xfrm>
              <a:off x="565095" y="382587"/>
              <a:ext cx="4463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17438" y="11782"/>
                  </a:moveTo>
                  <a:cubicBezTo>
                    <a:pt x="19838" y="5891"/>
                    <a:pt x="15038" y="0"/>
                    <a:pt x="10238" y="0"/>
                  </a:cubicBezTo>
                  <a:cubicBezTo>
                    <a:pt x="5438" y="0"/>
                    <a:pt x="638" y="3927"/>
                    <a:pt x="638" y="9818"/>
                  </a:cubicBezTo>
                  <a:cubicBezTo>
                    <a:pt x="-1762" y="15709"/>
                    <a:pt x="3038" y="21600"/>
                    <a:pt x="7838" y="21600"/>
                  </a:cubicBezTo>
                  <a:cubicBezTo>
                    <a:pt x="12638" y="21600"/>
                    <a:pt x="17438" y="17673"/>
                    <a:pt x="17438" y="11782"/>
                  </a:cubicBezTo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8" name="Freeform 255"/>
            <p:cNvSpPr/>
            <p:nvPr/>
          </p:nvSpPr>
          <p:spPr>
            <a:xfrm>
              <a:off x="336124" y="555625"/>
              <a:ext cx="142208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7100" y="6480"/>
                    <a:pt x="16200" y="2880"/>
                  </a:cubicBezTo>
                  <a:cubicBezTo>
                    <a:pt x="15300" y="1440"/>
                    <a:pt x="15300" y="0"/>
                    <a:pt x="15300" y="0"/>
                  </a:cubicBezTo>
                  <a:cubicBezTo>
                    <a:pt x="15300" y="0"/>
                    <a:pt x="4500" y="2880"/>
                    <a:pt x="1800" y="6480"/>
                  </a:cubicBezTo>
                  <a:cubicBezTo>
                    <a:pt x="0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9" name="Freeform 256"/>
            <p:cNvSpPr/>
            <p:nvPr/>
          </p:nvSpPr>
          <p:spPr>
            <a:xfrm>
              <a:off x="478331" y="555625"/>
              <a:ext cx="147056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5184" y="6480"/>
                    <a:pt x="6048" y="2880"/>
                  </a:cubicBezTo>
                  <a:cubicBezTo>
                    <a:pt x="6912" y="1440"/>
                    <a:pt x="6912" y="0"/>
                    <a:pt x="6912" y="0"/>
                  </a:cubicBezTo>
                  <a:cubicBezTo>
                    <a:pt x="6912" y="0"/>
                    <a:pt x="17280" y="2880"/>
                    <a:pt x="19008" y="648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0" name="Freeform 257"/>
            <p:cNvSpPr/>
            <p:nvPr/>
          </p:nvSpPr>
          <p:spPr>
            <a:xfrm>
              <a:off x="336124" y="555625"/>
              <a:ext cx="142208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7100" y="6480"/>
                    <a:pt x="16200" y="2880"/>
                  </a:cubicBezTo>
                  <a:cubicBezTo>
                    <a:pt x="15300" y="1440"/>
                    <a:pt x="15300" y="0"/>
                    <a:pt x="15300" y="0"/>
                  </a:cubicBezTo>
                  <a:cubicBezTo>
                    <a:pt x="15300" y="0"/>
                    <a:pt x="4500" y="2880"/>
                    <a:pt x="1800" y="6480"/>
                  </a:cubicBezTo>
                  <a:cubicBezTo>
                    <a:pt x="0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1" name="Freeform 258"/>
            <p:cNvSpPr/>
            <p:nvPr/>
          </p:nvSpPr>
          <p:spPr>
            <a:xfrm>
              <a:off x="478331" y="555625"/>
              <a:ext cx="147056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5184" y="6480"/>
                    <a:pt x="6048" y="2880"/>
                  </a:cubicBezTo>
                  <a:cubicBezTo>
                    <a:pt x="6912" y="1440"/>
                    <a:pt x="6912" y="0"/>
                    <a:pt x="6912" y="0"/>
                  </a:cubicBezTo>
                  <a:cubicBezTo>
                    <a:pt x="6912" y="0"/>
                    <a:pt x="17280" y="2880"/>
                    <a:pt x="19008" y="648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2" name="Freeform 259"/>
            <p:cNvSpPr/>
            <p:nvPr/>
          </p:nvSpPr>
          <p:spPr>
            <a:xfrm>
              <a:off x="449243" y="481012"/>
              <a:ext cx="58177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08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648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3" name="Freeform 260"/>
            <p:cNvSpPr/>
            <p:nvPr/>
          </p:nvSpPr>
          <p:spPr>
            <a:xfrm>
              <a:off x="363853" y="225425"/>
              <a:ext cx="170305" cy="1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1746" y="0"/>
                  </a:moveTo>
                  <a:cubicBezTo>
                    <a:pt x="3487" y="0"/>
                    <a:pt x="946" y="7665"/>
                    <a:pt x="946" y="11845"/>
                  </a:cubicBezTo>
                  <a:cubicBezTo>
                    <a:pt x="-1595" y="16026"/>
                    <a:pt x="1581" y="20206"/>
                    <a:pt x="3487" y="21600"/>
                  </a:cubicBezTo>
                  <a:cubicBezTo>
                    <a:pt x="3487" y="19510"/>
                    <a:pt x="3487" y="19510"/>
                    <a:pt x="3487" y="19510"/>
                  </a:cubicBezTo>
                  <a:cubicBezTo>
                    <a:pt x="3487" y="16723"/>
                    <a:pt x="6664" y="13935"/>
                    <a:pt x="10476" y="13935"/>
                  </a:cubicBezTo>
                  <a:cubicBezTo>
                    <a:pt x="13652" y="14632"/>
                    <a:pt x="15558" y="12542"/>
                    <a:pt x="17464" y="9058"/>
                  </a:cubicBezTo>
                  <a:cubicBezTo>
                    <a:pt x="20005" y="4181"/>
                    <a:pt x="16829" y="0"/>
                    <a:pt x="11746" y="0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4" name="Freeform 261"/>
            <p:cNvSpPr/>
            <p:nvPr/>
          </p:nvSpPr>
          <p:spPr>
            <a:xfrm>
              <a:off x="525194" y="238125"/>
              <a:ext cx="74585" cy="14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0" y="6912"/>
                  </a:moveTo>
                  <a:cubicBezTo>
                    <a:pt x="0" y="6912"/>
                    <a:pt x="4985" y="18144"/>
                    <a:pt x="18277" y="21600"/>
                  </a:cubicBezTo>
                  <a:cubicBezTo>
                    <a:pt x="21600" y="12096"/>
                    <a:pt x="21600" y="13824"/>
                    <a:pt x="18277" y="8640"/>
                  </a:cubicBezTo>
                  <a:cubicBezTo>
                    <a:pt x="14954" y="3456"/>
                    <a:pt x="0" y="0"/>
                    <a:pt x="0" y="0"/>
                  </a:cubicBezTo>
                  <a:lnTo>
                    <a:pt x="0" y="6912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5" name="Freeform 262"/>
            <p:cNvSpPr/>
            <p:nvPr/>
          </p:nvSpPr>
          <p:spPr>
            <a:xfrm>
              <a:off x="336124" y="561975"/>
              <a:ext cx="289263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8" y="5959"/>
                  </a:moveTo>
                  <a:cubicBezTo>
                    <a:pt x="19396" y="2979"/>
                    <a:pt x="15429" y="745"/>
                    <a:pt x="14106" y="0"/>
                  </a:cubicBezTo>
                  <a:cubicBezTo>
                    <a:pt x="14106" y="2979"/>
                    <a:pt x="12784" y="5959"/>
                    <a:pt x="10580" y="5959"/>
                  </a:cubicBezTo>
                  <a:cubicBezTo>
                    <a:pt x="8816" y="5959"/>
                    <a:pt x="7053" y="2979"/>
                    <a:pt x="7053" y="0"/>
                  </a:cubicBezTo>
                  <a:cubicBezTo>
                    <a:pt x="5731" y="745"/>
                    <a:pt x="2204" y="2979"/>
                    <a:pt x="882" y="5959"/>
                  </a:cubicBezTo>
                  <a:cubicBezTo>
                    <a:pt x="0" y="10428"/>
                    <a:pt x="0" y="21600"/>
                    <a:pt x="0" y="21600"/>
                  </a:cubicBezTo>
                  <a:cubicBezTo>
                    <a:pt x="10580" y="21600"/>
                    <a:pt x="10580" y="21600"/>
                    <a:pt x="105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59" y="10428"/>
                    <a:pt x="20278" y="5959"/>
                  </a:cubicBezTo>
                </a:path>
              </a:pathLst>
            </a:custGeom>
            <a:solidFill>
              <a:srgbClr val="8FBD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6" name="Freeform 263"/>
            <p:cNvSpPr/>
            <p:nvPr/>
          </p:nvSpPr>
          <p:spPr>
            <a:xfrm>
              <a:off x="478331" y="561975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428"/>
                    <a:pt x="19008" y="5959"/>
                  </a:cubicBezTo>
                  <a:cubicBezTo>
                    <a:pt x="17280" y="2979"/>
                    <a:pt x="9504" y="745"/>
                    <a:pt x="6912" y="0"/>
                  </a:cubicBezTo>
                  <a:cubicBezTo>
                    <a:pt x="6912" y="2979"/>
                    <a:pt x="4320" y="5959"/>
                    <a:pt x="0" y="5959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7" name="Freeform 264"/>
            <p:cNvSpPr/>
            <p:nvPr/>
          </p:nvSpPr>
          <p:spPr>
            <a:xfrm>
              <a:off x="413692" y="561975"/>
              <a:ext cx="12928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982" y="12960"/>
                    <a:pt x="5891" y="21600"/>
                    <a:pt x="10800" y="21600"/>
                  </a:cubicBezTo>
                  <a:cubicBezTo>
                    <a:pt x="16691" y="21600"/>
                    <a:pt x="20618" y="12960"/>
                    <a:pt x="21600" y="2160"/>
                  </a:cubicBezTo>
                  <a:cubicBezTo>
                    <a:pt x="20618" y="0"/>
                    <a:pt x="19636" y="0"/>
                    <a:pt x="18655" y="0"/>
                  </a:cubicBezTo>
                  <a:cubicBezTo>
                    <a:pt x="18655" y="8640"/>
                    <a:pt x="15709" y="17280"/>
                    <a:pt x="10800" y="17280"/>
                  </a:cubicBezTo>
                  <a:cubicBezTo>
                    <a:pt x="6873" y="17280"/>
                    <a:pt x="2945" y="8640"/>
                    <a:pt x="2945" y="0"/>
                  </a:cubicBezTo>
                  <a:cubicBezTo>
                    <a:pt x="2945" y="0"/>
                    <a:pt x="1964" y="0"/>
                    <a:pt x="0" y="2160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8" name="Oval 265"/>
            <p:cNvSpPr/>
            <p:nvPr/>
          </p:nvSpPr>
          <p:spPr>
            <a:xfrm>
              <a:off x="425003" y="157162"/>
              <a:ext cx="100193" cy="98427"/>
            </a:xfrm>
            <a:prstGeom prst="ellipse">
              <a:avLst/>
            </a:pr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78" name="Group 357"/>
          <p:cNvGrpSpPr/>
          <p:nvPr/>
        </p:nvGrpSpPr>
        <p:grpSpPr>
          <a:xfrm>
            <a:off x="4504271" y="3452812"/>
            <a:ext cx="984137" cy="973139"/>
            <a:chOff x="0" y="0"/>
            <a:chExt cx="984136" cy="973137"/>
          </a:xfrm>
        </p:grpSpPr>
        <p:sp>
          <p:nvSpPr>
            <p:cNvPr id="660" name="Oval 5"/>
            <p:cNvSpPr/>
            <p:nvPr/>
          </p:nvSpPr>
          <p:spPr>
            <a:xfrm>
              <a:off x="-1" y="0"/>
              <a:ext cx="984138" cy="973138"/>
            </a:xfrm>
            <a:prstGeom prst="ellipse">
              <a:avLst/>
            </a:prstGeom>
            <a:noFill/>
            <a:ln w="3175" cap="flat">
              <a:solidFill>
                <a:srgbClr val="F9E3B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1" name="Oval 266"/>
            <p:cNvSpPr/>
            <p:nvPr/>
          </p:nvSpPr>
          <p:spPr>
            <a:xfrm>
              <a:off x="360364" y="231775"/>
              <a:ext cx="258559" cy="255589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2" name="Freeform 267"/>
            <p:cNvSpPr/>
            <p:nvPr/>
          </p:nvSpPr>
          <p:spPr>
            <a:xfrm>
              <a:off x="447627" y="538162"/>
              <a:ext cx="88880" cy="21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40"/>
                  </a:moveTo>
                  <a:lnTo>
                    <a:pt x="10211" y="21600"/>
                  </a:lnTo>
                  <a:lnTo>
                    <a:pt x="0" y="944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440"/>
                  </a:lnTo>
                  <a:close/>
                </a:path>
              </a:pathLst>
            </a:cu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3" name="Freeform 268"/>
            <p:cNvSpPr/>
            <p:nvPr/>
          </p:nvSpPr>
          <p:spPr>
            <a:xfrm>
              <a:off x="382987" y="277812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200" y="0"/>
                    <a:pt x="0" y="1763"/>
                    <a:pt x="0" y="10139"/>
                  </a:cubicBezTo>
                  <a:cubicBezTo>
                    <a:pt x="0" y="14988"/>
                    <a:pt x="4800" y="17192"/>
                    <a:pt x="7200" y="18073"/>
                  </a:cubicBezTo>
                  <a:cubicBezTo>
                    <a:pt x="8400" y="18955"/>
                    <a:pt x="180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4" name="Freeform 269"/>
            <p:cNvSpPr/>
            <p:nvPr/>
          </p:nvSpPr>
          <p:spPr>
            <a:xfrm>
              <a:off x="360364" y="404729"/>
              <a:ext cx="46865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1153"/>
                  </a:moveTo>
                  <a:cubicBezTo>
                    <a:pt x="0" y="5753"/>
                    <a:pt x="2700" y="353"/>
                    <a:pt x="10800" y="353"/>
                  </a:cubicBezTo>
                  <a:cubicBezTo>
                    <a:pt x="16200" y="-1447"/>
                    <a:pt x="21600" y="3953"/>
                    <a:pt x="21600" y="9353"/>
                  </a:cubicBezTo>
                  <a:cubicBezTo>
                    <a:pt x="21600" y="14753"/>
                    <a:pt x="18900" y="18353"/>
                    <a:pt x="13500" y="20153"/>
                  </a:cubicBezTo>
                  <a:cubicBezTo>
                    <a:pt x="8100" y="20153"/>
                    <a:pt x="2700" y="16553"/>
                    <a:pt x="0" y="11153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5" name="Freeform 270"/>
            <p:cNvSpPr/>
            <p:nvPr/>
          </p:nvSpPr>
          <p:spPr>
            <a:xfrm>
              <a:off x="489642" y="277812"/>
              <a:ext cx="111505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58" y="0"/>
                    <a:pt x="21600" y="1763"/>
                    <a:pt x="21600" y="10139"/>
                  </a:cubicBezTo>
                  <a:cubicBezTo>
                    <a:pt x="21600" y="14988"/>
                    <a:pt x="15916" y="17192"/>
                    <a:pt x="14779" y="18073"/>
                  </a:cubicBezTo>
                  <a:cubicBezTo>
                    <a:pt x="12505" y="18955"/>
                    <a:pt x="4547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6" name="Freeform 271"/>
            <p:cNvSpPr/>
            <p:nvPr/>
          </p:nvSpPr>
          <p:spPr>
            <a:xfrm>
              <a:off x="576407" y="404729"/>
              <a:ext cx="44631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0153" fill="norm" stroke="1" extrusionOk="0">
                  <a:moveTo>
                    <a:pt x="17438" y="11153"/>
                  </a:moveTo>
                  <a:cubicBezTo>
                    <a:pt x="19838" y="5753"/>
                    <a:pt x="15038" y="353"/>
                    <a:pt x="10238" y="353"/>
                  </a:cubicBezTo>
                  <a:cubicBezTo>
                    <a:pt x="5438" y="-1447"/>
                    <a:pt x="638" y="3953"/>
                    <a:pt x="638" y="9353"/>
                  </a:cubicBezTo>
                  <a:cubicBezTo>
                    <a:pt x="-1762" y="14753"/>
                    <a:pt x="3038" y="18353"/>
                    <a:pt x="7838" y="20153"/>
                  </a:cubicBezTo>
                  <a:cubicBezTo>
                    <a:pt x="12638" y="20153"/>
                    <a:pt x="17438" y="16553"/>
                    <a:pt x="17438" y="11153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7" name="Freeform 272"/>
            <p:cNvSpPr/>
            <p:nvPr/>
          </p:nvSpPr>
          <p:spPr>
            <a:xfrm>
              <a:off x="342588" y="579437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7280" y="5760"/>
                    <a:pt x="16416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8" name="Freeform 273"/>
            <p:cNvSpPr/>
            <p:nvPr/>
          </p:nvSpPr>
          <p:spPr>
            <a:xfrm>
              <a:off x="489642" y="579437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5184" y="5760"/>
                    <a:pt x="6048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9" name="Freeform 274"/>
            <p:cNvSpPr/>
            <p:nvPr/>
          </p:nvSpPr>
          <p:spPr>
            <a:xfrm>
              <a:off x="342588" y="579437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7280" y="5760"/>
                    <a:pt x="16416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0" name="Freeform 275"/>
            <p:cNvSpPr/>
            <p:nvPr/>
          </p:nvSpPr>
          <p:spPr>
            <a:xfrm>
              <a:off x="489642" y="579437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5184" y="5760"/>
                    <a:pt x="6048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1" name="Freeform 276"/>
            <p:cNvSpPr/>
            <p:nvPr/>
          </p:nvSpPr>
          <p:spPr>
            <a:xfrm>
              <a:off x="460555" y="498475"/>
              <a:ext cx="58176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62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00"/>
                    <a:pt x="648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2" name="Freeform 277"/>
            <p:cNvSpPr/>
            <p:nvPr/>
          </p:nvSpPr>
          <p:spPr>
            <a:xfrm>
              <a:off x="375164" y="249237"/>
              <a:ext cx="170305" cy="17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1746" y="0"/>
                  </a:moveTo>
                  <a:cubicBezTo>
                    <a:pt x="3487" y="0"/>
                    <a:pt x="946" y="7665"/>
                    <a:pt x="946" y="11148"/>
                  </a:cubicBezTo>
                  <a:cubicBezTo>
                    <a:pt x="-1595" y="16026"/>
                    <a:pt x="1581" y="20206"/>
                    <a:pt x="3487" y="21600"/>
                  </a:cubicBezTo>
                  <a:cubicBezTo>
                    <a:pt x="3487" y="18813"/>
                    <a:pt x="3487" y="18813"/>
                    <a:pt x="3487" y="18813"/>
                  </a:cubicBezTo>
                  <a:cubicBezTo>
                    <a:pt x="3487" y="16026"/>
                    <a:pt x="6029" y="13239"/>
                    <a:pt x="9840" y="13935"/>
                  </a:cubicBezTo>
                  <a:cubicBezTo>
                    <a:pt x="13652" y="14632"/>
                    <a:pt x="15558" y="11845"/>
                    <a:pt x="17464" y="8361"/>
                  </a:cubicBezTo>
                  <a:cubicBezTo>
                    <a:pt x="20005" y="3484"/>
                    <a:pt x="16829" y="0"/>
                    <a:pt x="11746" y="0"/>
                  </a:cubicBezTo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3" name="Freeform 278"/>
            <p:cNvSpPr/>
            <p:nvPr/>
          </p:nvSpPr>
          <p:spPr>
            <a:xfrm>
              <a:off x="536506" y="260350"/>
              <a:ext cx="72525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0" y="6912"/>
                  </a:moveTo>
                  <a:cubicBezTo>
                    <a:pt x="0" y="6912"/>
                    <a:pt x="4985" y="17280"/>
                    <a:pt x="18277" y="21600"/>
                  </a:cubicBezTo>
                  <a:cubicBezTo>
                    <a:pt x="19938" y="11232"/>
                    <a:pt x="21600" y="13824"/>
                    <a:pt x="18277" y="8640"/>
                  </a:cubicBezTo>
                  <a:cubicBezTo>
                    <a:pt x="14954" y="3456"/>
                    <a:pt x="0" y="0"/>
                    <a:pt x="0" y="0"/>
                  </a:cubicBezTo>
                  <a:lnTo>
                    <a:pt x="0" y="6912"/>
                  </a:lnTo>
                  <a:close/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4" name="Freeform 279"/>
            <p:cNvSpPr/>
            <p:nvPr/>
          </p:nvSpPr>
          <p:spPr>
            <a:xfrm>
              <a:off x="342588" y="579437"/>
              <a:ext cx="294110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760"/>
                  </a:moveTo>
                  <a:cubicBezTo>
                    <a:pt x="19440" y="3600"/>
                    <a:pt x="15552" y="720"/>
                    <a:pt x="14256" y="0"/>
                  </a:cubicBezTo>
                  <a:cubicBezTo>
                    <a:pt x="14256" y="3600"/>
                    <a:pt x="12960" y="5760"/>
                    <a:pt x="10800" y="5760"/>
                  </a:cubicBezTo>
                  <a:cubicBezTo>
                    <a:pt x="9072" y="5760"/>
                    <a:pt x="7344" y="3600"/>
                    <a:pt x="7344" y="0"/>
                  </a:cubicBezTo>
                  <a:cubicBezTo>
                    <a:pt x="6048" y="720"/>
                    <a:pt x="2592" y="3600"/>
                    <a:pt x="1296" y="5760"/>
                  </a:cubicBezTo>
                  <a:cubicBezTo>
                    <a:pt x="432" y="108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800"/>
                    <a:pt x="20304" y="5760"/>
                  </a:cubicBezTo>
                </a:path>
              </a:pathLst>
            </a:custGeom>
            <a:solidFill>
              <a:srgbClr val="5C7A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5" name="Freeform 280"/>
            <p:cNvSpPr/>
            <p:nvPr/>
          </p:nvSpPr>
          <p:spPr>
            <a:xfrm>
              <a:off x="489642" y="579437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800"/>
                    <a:pt x="19008" y="5760"/>
                  </a:cubicBezTo>
                  <a:cubicBezTo>
                    <a:pt x="17280" y="3600"/>
                    <a:pt x="9504" y="720"/>
                    <a:pt x="6912" y="0"/>
                  </a:cubicBezTo>
                  <a:cubicBezTo>
                    <a:pt x="6912" y="3600"/>
                    <a:pt x="4320" y="5760"/>
                    <a:pt x="0" y="576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8C6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6" name="Freeform 281"/>
            <p:cNvSpPr/>
            <p:nvPr/>
          </p:nvSpPr>
          <p:spPr>
            <a:xfrm>
              <a:off x="425003" y="579437"/>
              <a:ext cx="12928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4"/>
                  </a:moveTo>
                  <a:cubicBezTo>
                    <a:pt x="982" y="13745"/>
                    <a:pt x="5891" y="21600"/>
                    <a:pt x="10800" y="21600"/>
                  </a:cubicBezTo>
                  <a:cubicBezTo>
                    <a:pt x="16691" y="21600"/>
                    <a:pt x="20618" y="13745"/>
                    <a:pt x="21600" y="1964"/>
                  </a:cubicBezTo>
                  <a:cubicBezTo>
                    <a:pt x="20618" y="1964"/>
                    <a:pt x="19636" y="0"/>
                    <a:pt x="18655" y="0"/>
                  </a:cubicBezTo>
                  <a:cubicBezTo>
                    <a:pt x="18655" y="9818"/>
                    <a:pt x="15709" y="15709"/>
                    <a:pt x="10800" y="15709"/>
                  </a:cubicBezTo>
                  <a:cubicBezTo>
                    <a:pt x="6873" y="15709"/>
                    <a:pt x="2945" y="9818"/>
                    <a:pt x="2945" y="0"/>
                  </a:cubicBezTo>
                  <a:cubicBezTo>
                    <a:pt x="1964" y="0"/>
                    <a:pt x="982" y="1964"/>
                    <a:pt x="0" y="1964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7" name="Oval 282"/>
            <p:cNvSpPr/>
            <p:nvPr/>
          </p:nvSpPr>
          <p:spPr>
            <a:xfrm>
              <a:off x="436315" y="174625"/>
              <a:ext cx="100193" cy="98427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97" name="Group 349"/>
          <p:cNvGrpSpPr/>
          <p:nvPr/>
        </p:nvGrpSpPr>
        <p:grpSpPr>
          <a:xfrm>
            <a:off x="6481236" y="4454525"/>
            <a:ext cx="990601" cy="973138"/>
            <a:chOff x="0" y="0"/>
            <a:chExt cx="990600" cy="973137"/>
          </a:xfrm>
        </p:grpSpPr>
        <p:sp>
          <p:nvSpPr>
            <p:cNvPr id="679" name="Oval 24"/>
            <p:cNvSpPr/>
            <p:nvPr/>
          </p:nvSpPr>
          <p:spPr>
            <a:xfrm>
              <a:off x="0" y="0"/>
              <a:ext cx="990601" cy="973138"/>
            </a:xfrm>
            <a:prstGeom prst="ellipse">
              <a:avLst/>
            </a:prstGeom>
            <a:noFill/>
            <a:ln w="3175" cap="flat">
              <a:solidFill>
                <a:srgbClr val="D6E4F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0" name="Oval 283"/>
            <p:cNvSpPr/>
            <p:nvPr/>
          </p:nvSpPr>
          <p:spPr>
            <a:xfrm>
              <a:off x="366827" y="168275"/>
              <a:ext cx="258559" cy="255589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1" name="Freeform 284"/>
            <p:cNvSpPr/>
            <p:nvPr/>
          </p:nvSpPr>
          <p:spPr>
            <a:xfrm>
              <a:off x="454091" y="476250"/>
              <a:ext cx="82416" cy="21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80"/>
                  </a:moveTo>
                  <a:lnTo>
                    <a:pt x="11012" y="21600"/>
                  </a:lnTo>
                  <a:lnTo>
                    <a:pt x="0" y="928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280"/>
                  </a:lnTo>
                  <a:close/>
                </a:path>
              </a:pathLst>
            </a:cu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2" name="Freeform 285"/>
            <p:cNvSpPr/>
            <p:nvPr/>
          </p:nvSpPr>
          <p:spPr>
            <a:xfrm>
              <a:off x="389451" y="214313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200" y="0"/>
                    <a:pt x="0" y="2204"/>
                    <a:pt x="0" y="10580"/>
                  </a:cubicBezTo>
                  <a:cubicBezTo>
                    <a:pt x="0" y="15429"/>
                    <a:pt x="4800" y="17633"/>
                    <a:pt x="7200" y="18514"/>
                  </a:cubicBezTo>
                  <a:cubicBezTo>
                    <a:pt x="8400" y="19396"/>
                    <a:pt x="168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3" name="Freeform 286"/>
            <p:cNvSpPr/>
            <p:nvPr/>
          </p:nvSpPr>
          <p:spPr>
            <a:xfrm>
              <a:off x="366827" y="342900"/>
              <a:ext cx="4686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0" y="5891"/>
                    <a:pt x="2700" y="0"/>
                    <a:pt x="8100" y="0"/>
                  </a:cubicBezTo>
                  <a:cubicBezTo>
                    <a:pt x="16200" y="0"/>
                    <a:pt x="18900" y="3927"/>
                    <a:pt x="21600" y="9818"/>
                  </a:cubicBezTo>
                  <a:cubicBezTo>
                    <a:pt x="21600" y="15709"/>
                    <a:pt x="18900" y="21600"/>
                    <a:pt x="13500" y="21600"/>
                  </a:cubicBezTo>
                  <a:cubicBezTo>
                    <a:pt x="5400" y="21600"/>
                    <a:pt x="2700" y="17673"/>
                    <a:pt x="0" y="11782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4" name="Freeform 287"/>
            <p:cNvSpPr/>
            <p:nvPr/>
          </p:nvSpPr>
          <p:spPr>
            <a:xfrm>
              <a:off x="496106" y="214313"/>
              <a:ext cx="105041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2204"/>
                    <a:pt x="21600" y="10580"/>
                  </a:cubicBezTo>
                  <a:cubicBezTo>
                    <a:pt x="21600" y="15429"/>
                    <a:pt x="16800" y="17633"/>
                    <a:pt x="15600" y="18514"/>
                  </a:cubicBezTo>
                  <a:cubicBezTo>
                    <a:pt x="13200" y="19396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5" name="Freeform 288"/>
            <p:cNvSpPr/>
            <p:nvPr/>
          </p:nvSpPr>
          <p:spPr>
            <a:xfrm>
              <a:off x="578522" y="342900"/>
              <a:ext cx="4686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782"/>
                  </a:moveTo>
                  <a:cubicBezTo>
                    <a:pt x="21600" y="5891"/>
                    <a:pt x="18900" y="0"/>
                    <a:pt x="13500" y="0"/>
                  </a:cubicBezTo>
                  <a:cubicBezTo>
                    <a:pt x="8100" y="0"/>
                    <a:pt x="2700" y="3927"/>
                    <a:pt x="0" y="9818"/>
                  </a:cubicBezTo>
                  <a:cubicBezTo>
                    <a:pt x="0" y="15709"/>
                    <a:pt x="5400" y="21600"/>
                    <a:pt x="10800" y="21600"/>
                  </a:cubicBezTo>
                  <a:cubicBezTo>
                    <a:pt x="16200" y="21600"/>
                    <a:pt x="21600" y="17673"/>
                    <a:pt x="21600" y="11782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6" name="Freeform 289"/>
            <p:cNvSpPr/>
            <p:nvPr/>
          </p:nvSpPr>
          <p:spPr>
            <a:xfrm>
              <a:off x="349052" y="515938"/>
              <a:ext cx="147056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7280" y="648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648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7" name="Freeform 290"/>
            <p:cNvSpPr/>
            <p:nvPr/>
          </p:nvSpPr>
          <p:spPr>
            <a:xfrm>
              <a:off x="496106" y="515938"/>
              <a:ext cx="147056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5184" y="6480"/>
                    <a:pt x="6048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648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8" name="Freeform 291"/>
            <p:cNvSpPr/>
            <p:nvPr/>
          </p:nvSpPr>
          <p:spPr>
            <a:xfrm>
              <a:off x="349052" y="515938"/>
              <a:ext cx="147056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7280" y="648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648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9" name="Freeform 292"/>
            <p:cNvSpPr/>
            <p:nvPr/>
          </p:nvSpPr>
          <p:spPr>
            <a:xfrm>
              <a:off x="496106" y="515938"/>
              <a:ext cx="147056" cy="1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5184" y="6480"/>
                    <a:pt x="6048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648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0" name="Freeform 293"/>
            <p:cNvSpPr/>
            <p:nvPr/>
          </p:nvSpPr>
          <p:spPr>
            <a:xfrm>
              <a:off x="467019" y="441325"/>
              <a:ext cx="58176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08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1" name="Freeform 294"/>
            <p:cNvSpPr/>
            <p:nvPr/>
          </p:nvSpPr>
          <p:spPr>
            <a:xfrm>
              <a:off x="378563" y="185738"/>
              <a:ext cx="173328" cy="17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00" h="21600" fill="norm" stroke="1" extrusionOk="0">
                  <a:moveTo>
                    <a:pt x="11677" y="0"/>
                  </a:moveTo>
                  <a:cubicBezTo>
                    <a:pt x="3654" y="0"/>
                    <a:pt x="1186" y="7665"/>
                    <a:pt x="1186" y="11845"/>
                  </a:cubicBezTo>
                  <a:cubicBezTo>
                    <a:pt x="-1900" y="16026"/>
                    <a:pt x="1803" y="20206"/>
                    <a:pt x="3654" y="21600"/>
                  </a:cubicBezTo>
                  <a:cubicBezTo>
                    <a:pt x="3654" y="19510"/>
                    <a:pt x="3654" y="19510"/>
                    <a:pt x="3654" y="19510"/>
                  </a:cubicBezTo>
                  <a:cubicBezTo>
                    <a:pt x="3654" y="16723"/>
                    <a:pt x="6123" y="13935"/>
                    <a:pt x="9826" y="13935"/>
                  </a:cubicBezTo>
                  <a:cubicBezTo>
                    <a:pt x="13529" y="14632"/>
                    <a:pt x="15380" y="12542"/>
                    <a:pt x="17231" y="9058"/>
                  </a:cubicBezTo>
                  <a:cubicBezTo>
                    <a:pt x="19700" y="4181"/>
                    <a:pt x="16614" y="0"/>
                    <a:pt x="11677" y="0"/>
                  </a:cubicBezTo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2" name="Freeform 295"/>
            <p:cNvSpPr/>
            <p:nvPr/>
          </p:nvSpPr>
          <p:spPr>
            <a:xfrm>
              <a:off x="536506" y="196850"/>
              <a:ext cx="7744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7776"/>
                  </a:moveTo>
                  <a:cubicBezTo>
                    <a:pt x="0" y="7776"/>
                    <a:pt x="6171" y="18144"/>
                    <a:pt x="18514" y="21600"/>
                  </a:cubicBezTo>
                  <a:cubicBezTo>
                    <a:pt x="20057" y="12096"/>
                    <a:pt x="21600" y="13824"/>
                    <a:pt x="18514" y="8640"/>
                  </a:cubicBezTo>
                  <a:cubicBezTo>
                    <a:pt x="13886" y="4320"/>
                    <a:pt x="0" y="0"/>
                    <a:pt x="0" y="0"/>
                  </a:cubicBezTo>
                  <a:lnTo>
                    <a:pt x="0" y="7776"/>
                  </a:lnTo>
                  <a:close/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3" name="Freeform 296"/>
            <p:cNvSpPr/>
            <p:nvPr/>
          </p:nvSpPr>
          <p:spPr>
            <a:xfrm>
              <a:off x="349052" y="522288"/>
              <a:ext cx="294110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959"/>
                  </a:moveTo>
                  <a:cubicBezTo>
                    <a:pt x="19440" y="2979"/>
                    <a:pt x="15552" y="745"/>
                    <a:pt x="14256" y="0"/>
                  </a:cubicBezTo>
                  <a:cubicBezTo>
                    <a:pt x="14256" y="2979"/>
                    <a:pt x="12528" y="5959"/>
                    <a:pt x="10800" y="5959"/>
                  </a:cubicBezTo>
                  <a:cubicBezTo>
                    <a:pt x="9072" y="5959"/>
                    <a:pt x="7344" y="2979"/>
                    <a:pt x="7344" y="0"/>
                  </a:cubicBezTo>
                  <a:cubicBezTo>
                    <a:pt x="6048" y="745"/>
                    <a:pt x="2160" y="2979"/>
                    <a:pt x="1296" y="5959"/>
                  </a:cubicBezTo>
                  <a:cubicBezTo>
                    <a:pt x="432" y="10428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428"/>
                    <a:pt x="20304" y="5959"/>
                  </a:cubicBezTo>
                </a:path>
              </a:pathLst>
            </a:custGeom>
            <a:solidFill>
              <a:srgbClr val="5C7A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4" name="Freeform 297"/>
            <p:cNvSpPr/>
            <p:nvPr/>
          </p:nvSpPr>
          <p:spPr>
            <a:xfrm>
              <a:off x="496106" y="522288"/>
              <a:ext cx="14705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428"/>
                    <a:pt x="19008" y="5959"/>
                  </a:cubicBezTo>
                  <a:cubicBezTo>
                    <a:pt x="17280" y="2979"/>
                    <a:pt x="9504" y="745"/>
                    <a:pt x="6912" y="0"/>
                  </a:cubicBezTo>
                  <a:cubicBezTo>
                    <a:pt x="6912" y="2979"/>
                    <a:pt x="3456" y="5959"/>
                    <a:pt x="0" y="5959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8C6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5" name="Freeform 298"/>
            <p:cNvSpPr/>
            <p:nvPr/>
          </p:nvSpPr>
          <p:spPr>
            <a:xfrm>
              <a:off x="431467" y="522288"/>
              <a:ext cx="12928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982" y="12960"/>
                    <a:pt x="5891" y="21600"/>
                    <a:pt x="10800" y="21600"/>
                  </a:cubicBezTo>
                  <a:cubicBezTo>
                    <a:pt x="16691" y="21600"/>
                    <a:pt x="20618" y="12960"/>
                    <a:pt x="21600" y="2160"/>
                  </a:cubicBezTo>
                  <a:cubicBezTo>
                    <a:pt x="20618" y="0"/>
                    <a:pt x="19636" y="0"/>
                    <a:pt x="18655" y="0"/>
                  </a:cubicBezTo>
                  <a:cubicBezTo>
                    <a:pt x="18655" y="8640"/>
                    <a:pt x="14727" y="17280"/>
                    <a:pt x="10800" y="17280"/>
                  </a:cubicBezTo>
                  <a:cubicBezTo>
                    <a:pt x="6873" y="17280"/>
                    <a:pt x="2945" y="8640"/>
                    <a:pt x="2945" y="0"/>
                  </a:cubicBezTo>
                  <a:cubicBezTo>
                    <a:pt x="1964" y="0"/>
                    <a:pt x="982" y="0"/>
                    <a:pt x="0" y="2160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6" name="Oval 299"/>
            <p:cNvSpPr/>
            <p:nvPr/>
          </p:nvSpPr>
          <p:spPr>
            <a:xfrm>
              <a:off x="442779" y="115888"/>
              <a:ext cx="100193" cy="98427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716" name="Group 343"/>
          <p:cNvGrpSpPr/>
          <p:nvPr/>
        </p:nvGrpSpPr>
        <p:grpSpPr>
          <a:xfrm>
            <a:off x="10591804" y="2420941"/>
            <a:ext cx="990601" cy="968377"/>
            <a:chOff x="0" y="0"/>
            <a:chExt cx="990600" cy="968375"/>
          </a:xfrm>
        </p:grpSpPr>
        <p:sp>
          <p:nvSpPr>
            <p:cNvPr id="698" name="Oval 23"/>
            <p:cNvSpPr/>
            <p:nvPr/>
          </p:nvSpPr>
          <p:spPr>
            <a:xfrm>
              <a:off x="0" y="0"/>
              <a:ext cx="990601" cy="968376"/>
            </a:xfrm>
            <a:prstGeom prst="ellipse">
              <a:avLst/>
            </a:prstGeom>
            <a:noFill/>
            <a:ln w="3175" cap="flat">
              <a:solidFill>
                <a:srgbClr val="D6E4F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9" name="Oval 300"/>
            <p:cNvSpPr/>
            <p:nvPr/>
          </p:nvSpPr>
          <p:spPr>
            <a:xfrm>
              <a:off x="400764" y="192087"/>
              <a:ext cx="258559" cy="254001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0" name="Freeform 301"/>
            <p:cNvSpPr/>
            <p:nvPr/>
          </p:nvSpPr>
          <p:spPr>
            <a:xfrm>
              <a:off x="489642" y="498475"/>
              <a:ext cx="82417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40"/>
                  </a:moveTo>
                  <a:lnTo>
                    <a:pt x="10588" y="21600"/>
                  </a:lnTo>
                  <a:lnTo>
                    <a:pt x="0" y="944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440"/>
                  </a:lnTo>
                  <a:close/>
                </a:path>
              </a:pathLst>
            </a:cu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1" name="Freeform 302"/>
            <p:cNvSpPr/>
            <p:nvPr/>
          </p:nvSpPr>
          <p:spPr>
            <a:xfrm>
              <a:off x="418539" y="238125"/>
              <a:ext cx="111504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42" y="0"/>
                    <a:pt x="0" y="1763"/>
                    <a:pt x="0" y="10139"/>
                  </a:cubicBezTo>
                  <a:cubicBezTo>
                    <a:pt x="0" y="14988"/>
                    <a:pt x="5684" y="17192"/>
                    <a:pt x="6821" y="18073"/>
                  </a:cubicBezTo>
                  <a:cubicBezTo>
                    <a:pt x="9095" y="18955"/>
                    <a:pt x="1705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2" name="Freeform 303"/>
            <p:cNvSpPr/>
            <p:nvPr/>
          </p:nvSpPr>
          <p:spPr>
            <a:xfrm>
              <a:off x="400764" y="365041"/>
              <a:ext cx="46865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1153"/>
                  </a:moveTo>
                  <a:cubicBezTo>
                    <a:pt x="0" y="5753"/>
                    <a:pt x="2700" y="353"/>
                    <a:pt x="8100" y="353"/>
                  </a:cubicBezTo>
                  <a:cubicBezTo>
                    <a:pt x="13500" y="-1447"/>
                    <a:pt x="18900" y="3953"/>
                    <a:pt x="21600" y="9353"/>
                  </a:cubicBezTo>
                  <a:cubicBezTo>
                    <a:pt x="21600" y="14753"/>
                    <a:pt x="16200" y="18353"/>
                    <a:pt x="10800" y="20153"/>
                  </a:cubicBezTo>
                  <a:cubicBezTo>
                    <a:pt x="5400" y="20153"/>
                    <a:pt x="0" y="16553"/>
                    <a:pt x="0" y="11153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3" name="Freeform 304"/>
            <p:cNvSpPr/>
            <p:nvPr/>
          </p:nvSpPr>
          <p:spPr>
            <a:xfrm>
              <a:off x="530042" y="238125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4400" y="18073"/>
                  </a:cubicBezTo>
                  <a:cubicBezTo>
                    <a:pt x="13200" y="18955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4" name="Freeform 305"/>
            <p:cNvSpPr/>
            <p:nvPr/>
          </p:nvSpPr>
          <p:spPr>
            <a:xfrm>
              <a:off x="612457" y="365041"/>
              <a:ext cx="46865" cy="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11153"/>
                  </a:moveTo>
                  <a:cubicBezTo>
                    <a:pt x="21600" y="5753"/>
                    <a:pt x="18900" y="353"/>
                    <a:pt x="13500" y="353"/>
                  </a:cubicBezTo>
                  <a:cubicBezTo>
                    <a:pt x="5400" y="-1447"/>
                    <a:pt x="2700" y="3953"/>
                    <a:pt x="0" y="9353"/>
                  </a:cubicBezTo>
                  <a:cubicBezTo>
                    <a:pt x="0" y="14753"/>
                    <a:pt x="2700" y="18353"/>
                    <a:pt x="8100" y="20153"/>
                  </a:cubicBezTo>
                  <a:cubicBezTo>
                    <a:pt x="16200" y="20153"/>
                    <a:pt x="18900" y="16553"/>
                    <a:pt x="21600" y="11153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5" name="Freeform 306"/>
            <p:cNvSpPr/>
            <p:nvPr/>
          </p:nvSpPr>
          <p:spPr>
            <a:xfrm>
              <a:off x="382987" y="539750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6" name="Freeform 307"/>
            <p:cNvSpPr/>
            <p:nvPr/>
          </p:nvSpPr>
          <p:spPr>
            <a:xfrm>
              <a:off x="530042" y="539750"/>
              <a:ext cx="142208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500" y="5760"/>
                    <a:pt x="5400" y="2880"/>
                  </a:cubicBezTo>
                  <a:cubicBezTo>
                    <a:pt x="6300" y="1440"/>
                    <a:pt x="6300" y="0"/>
                    <a:pt x="6300" y="0"/>
                  </a:cubicBezTo>
                  <a:cubicBezTo>
                    <a:pt x="6300" y="0"/>
                    <a:pt x="17100" y="2880"/>
                    <a:pt x="19800" y="5760"/>
                  </a:cubicBezTo>
                  <a:cubicBezTo>
                    <a:pt x="21600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7" name="Freeform 308"/>
            <p:cNvSpPr/>
            <p:nvPr/>
          </p:nvSpPr>
          <p:spPr>
            <a:xfrm>
              <a:off x="382987" y="539750"/>
              <a:ext cx="147056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600" y="720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8" name="Freeform 309"/>
            <p:cNvSpPr/>
            <p:nvPr/>
          </p:nvSpPr>
          <p:spPr>
            <a:xfrm>
              <a:off x="530042" y="539750"/>
              <a:ext cx="142208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0" y="7200"/>
                    <a:pt x="4500" y="5760"/>
                    <a:pt x="5400" y="2880"/>
                  </a:cubicBezTo>
                  <a:cubicBezTo>
                    <a:pt x="6300" y="1440"/>
                    <a:pt x="6300" y="0"/>
                    <a:pt x="6300" y="0"/>
                  </a:cubicBezTo>
                  <a:cubicBezTo>
                    <a:pt x="6300" y="0"/>
                    <a:pt x="17100" y="2880"/>
                    <a:pt x="19800" y="5760"/>
                  </a:cubicBezTo>
                  <a:cubicBezTo>
                    <a:pt x="21600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9" name="Freeform 310"/>
            <p:cNvSpPr/>
            <p:nvPr/>
          </p:nvSpPr>
          <p:spPr>
            <a:xfrm>
              <a:off x="500955" y="463550"/>
              <a:ext cx="58176" cy="1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44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4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0" name="Freeform 311"/>
            <p:cNvSpPr/>
            <p:nvPr/>
          </p:nvSpPr>
          <p:spPr>
            <a:xfrm>
              <a:off x="411409" y="209550"/>
              <a:ext cx="171463" cy="1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2132" y="0"/>
                  </a:moveTo>
                  <a:cubicBezTo>
                    <a:pt x="3874" y="0"/>
                    <a:pt x="1332" y="7665"/>
                    <a:pt x="1332" y="11148"/>
                  </a:cubicBezTo>
                  <a:cubicBezTo>
                    <a:pt x="-1844" y="16026"/>
                    <a:pt x="1332" y="20206"/>
                    <a:pt x="3874" y="21600"/>
                  </a:cubicBezTo>
                  <a:cubicBezTo>
                    <a:pt x="3874" y="19510"/>
                    <a:pt x="3874" y="19510"/>
                    <a:pt x="3874" y="19510"/>
                  </a:cubicBezTo>
                  <a:cubicBezTo>
                    <a:pt x="3874" y="16026"/>
                    <a:pt x="6415" y="13239"/>
                    <a:pt x="10227" y="13935"/>
                  </a:cubicBezTo>
                  <a:cubicBezTo>
                    <a:pt x="13403" y="14632"/>
                    <a:pt x="15944" y="12542"/>
                    <a:pt x="17850" y="8361"/>
                  </a:cubicBezTo>
                  <a:cubicBezTo>
                    <a:pt x="19756" y="3484"/>
                    <a:pt x="17215" y="0"/>
                    <a:pt x="12132" y="0"/>
                  </a:cubicBezTo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1" name="Freeform 312"/>
            <p:cNvSpPr/>
            <p:nvPr/>
          </p:nvSpPr>
          <p:spPr>
            <a:xfrm>
              <a:off x="572058" y="220661"/>
              <a:ext cx="77441" cy="14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6912"/>
                  </a:moveTo>
                  <a:cubicBezTo>
                    <a:pt x="0" y="6912"/>
                    <a:pt x="4629" y="18144"/>
                    <a:pt x="18514" y="21600"/>
                  </a:cubicBezTo>
                  <a:cubicBezTo>
                    <a:pt x="20057" y="12096"/>
                    <a:pt x="21600" y="13824"/>
                    <a:pt x="18514" y="8640"/>
                  </a:cubicBezTo>
                  <a:cubicBezTo>
                    <a:pt x="13886" y="3456"/>
                    <a:pt x="0" y="0"/>
                    <a:pt x="0" y="0"/>
                  </a:cubicBezTo>
                  <a:lnTo>
                    <a:pt x="0" y="6912"/>
                  </a:lnTo>
                  <a:close/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2" name="Freeform 313"/>
            <p:cNvSpPr/>
            <p:nvPr/>
          </p:nvSpPr>
          <p:spPr>
            <a:xfrm>
              <a:off x="382987" y="539750"/>
              <a:ext cx="289263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18" y="5760"/>
                  </a:moveTo>
                  <a:cubicBezTo>
                    <a:pt x="19396" y="3600"/>
                    <a:pt x="15869" y="720"/>
                    <a:pt x="14547" y="0"/>
                  </a:cubicBezTo>
                  <a:cubicBezTo>
                    <a:pt x="14547" y="3600"/>
                    <a:pt x="12784" y="5760"/>
                    <a:pt x="11020" y="5760"/>
                  </a:cubicBezTo>
                  <a:cubicBezTo>
                    <a:pt x="8816" y="5760"/>
                    <a:pt x="7494" y="3600"/>
                    <a:pt x="7494" y="0"/>
                  </a:cubicBezTo>
                  <a:cubicBezTo>
                    <a:pt x="6171" y="720"/>
                    <a:pt x="2204" y="3600"/>
                    <a:pt x="1322" y="5760"/>
                  </a:cubicBezTo>
                  <a:cubicBezTo>
                    <a:pt x="441" y="10800"/>
                    <a:pt x="0" y="21600"/>
                    <a:pt x="0" y="21600"/>
                  </a:cubicBezTo>
                  <a:cubicBezTo>
                    <a:pt x="11020" y="21600"/>
                    <a:pt x="11020" y="21600"/>
                    <a:pt x="1102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10800"/>
                    <a:pt x="20718" y="5760"/>
                  </a:cubicBezTo>
                </a:path>
              </a:pathLst>
            </a:custGeom>
            <a:solidFill>
              <a:srgbClr val="5C7A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3" name="Freeform 314"/>
            <p:cNvSpPr/>
            <p:nvPr/>
          </p:nvSpPr>
          <p:spPr>
            <a:xfrm>
              <a:off x="530042" y="539750"/>
              <a:ext cx="142208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1600" y="10800"/>
                    <a:pt x="19800" y="5760"/>
                  </a:cubicBezTo>
                  <a:cubicBezTo>
                    <a:pt x="17100" y="3600"/>
                    <a:pt x="9900" y="720"/>
                    <a:pt x="7200" y="0"/>
                  </a:cubicBezTo>
                  <a:cubicBezTo>
                    <a:pt x="7200" y="3600"/>
                    <a:pt x="3600" y="5760"/>
                    <a:pt x="0" y="576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8C6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4" name="Freeform 315"/>
            <p:cNvSpPr/>
            <p:nvPr/>
          </p:nvSpPr>
          <p:spPr>
            <a:xfrm>
              <a:off x="465403" y="539750"/>
              <a:ext cx="12928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4"/>
                  </a:moveTo>
                  <a:cubicBezTo>
                    <a:pt x="982" y="13745"/>
                    <a:pt x="4909" y="21600"/>
                    <a:pt x="10800" y="21600"/>
                  </a:cubicBezTo>
                  <a:cubicBezTo>
                    <a:pt x="15709" y="21600"/>
                    <a:pt x="20618" y="13745"/>
                    <a:pt x="21600" y="1964"/>
                  </a:cubicBezTo>
                  <a:cubicBezTo>
                    <a:pt x="19636" y="1964"/>
                    <a:pt x="19636" y="1964"/>
                    <a:pt x="18655" y="0"/>
                  </a:cubicBezTo>
                  <a:cubicBezTo>
                    <a:pt x="18655" y="9818"/>
                    <a:pt x="14727" y="15709"/>
                    <a:pt x="10800" y="15709"/>
                  </a:cubicBezTo>
                  <a:cubicBezTo>
                    <a:pt x="5891" y="15709"/>
                    <a:pt x="2945" y="9818"/>
                    <a:pt x="2945" y="0"/>
                  </a:cubicBezTo>
                  <a:cubicBezTo>
                    <a:pt x="1964" y="1964"/>
                    <a:pt x="982" y="1964"/>
                    <a:pt x="0" y="1964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5" name="Oval 316"/>
            <p:cNvSpPr/>
            <p:nvPr/>
          </p:nvSpPr>
          <p:spPr>
            <a:xfrm>
              <a:off x="471867" y="133349"/>
              <a:ext cx="100193" cy="104777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735" name="Group 337"/>
          <p:cNvGrpSpPr/>
          <p:nvPr/>
        </p:nvGrpSpPr>
        <p:grpSpPr>
          <a:xfrm>
            <a:off x="2355858" y="2420941"/>
            <a:ext cx="985753" cy="968377"/>
            <a:chOff x="0" y="0"/>
            <a:chExt cx="985752" cy="968375"/>
          </a:xfrm>
        </p:grpSpPr>
        <p:sp>
          <p:nvSpPr>
            <p:cNvPr id="717" name="Oval 15"/>
            <p:cNvSpPr/>
            <p:nvPr/>
          </p:nvSpPr>
          <p:spPr>
            <a:xfrm>
              <a:off x="-1" y="0"/>
              <a:ext cx="985754" cy="968376"/>
            </a:xfrm>
            <a:prstGeom prst="ellipse">
              <a:avLst/>
            </a:prstGeom>
            <a:noFill/>
            <a:ln w="3175" cap="flat">
              <a:solidFill>
                <a:srgbClr val="D6E4F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8" name="Oval 317"/>
            <p:cNvSpPr/>
            <p:nvPr/>
          </p:nvSpPr>
          <p:spPr>
            <a:xfrm>
              <a:off x="349052" y="209550"/>
              <a:ext cx="258559" cy="254000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9" name="Freeform 318"/>
            <p:cNvSpPr/>
            <p:nvPr/>
          </p:nvSpPr>
          <p:spPr>
            <a:xfrm>
              <a:off x="437932" y="515937"/>
              <a:ext cx="82417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440"/>
                  </a:moveTo>
                  <a:lnTo>
                    <a:pt x="10588" y="21600"/>
                  </a:lnTo>
                  <a:lnTo>
                    <a:pt x="0" y="944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9440"/>
                  </a:lnTo>
                  <a:close/>
                </a:path>
              </a:pathLst>
            </a:custGeom>
            <a:solidFill>
              <a:srgbClr val="EDB2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0" name="Freeform 319"/>
            <p:cNvSpPr/>
            <p:nvPr/>
          </p:nvSpPr>
          <p:spPr>
            <a:xfrm>
              <a:off x="366829" y="255586"/>
              <a:ext cx="111504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42" y="0"/>
                    <a:pt x="0" y="1763"/>
                    <a:pt x="0" y="10139"/>
                  </a:cubicBezTo>
                  <a:cubicBezTo>
                    <a:pt x="0" y="14988"/>
                    <a:pt x="5684" y="17192"/>
                    <a:pt x="6821" y="18073"/>
                  </a:cubicBezTo>
                  <a:cubicBezTo>
                    <a:pt x="9095" y="18955"/>
                    <a:pt x="17053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1" name="Freeform 320"/>
            <p:cNvSpPr/>
            <p:nvPr/>
          </p:nvSpPr>
          <p:spPr>
            <a:xfrm>
              <a:off x="349052" y="377824"/>
              <a:ext cx="46865" cy="6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9" fill="norm" stroke="1" extrusionOk="0">
                  <a:moveTo>
                    <a:pt x="0" y="10800"/>
                  </a:moveTo>
                  <a:cubicBezTo>
                    <a:pt x="0" y="5400"/>
                    <a:pt x="2700" y="1800"/>
                    <a:pt x="8100" y="0"/>
                  </a:cubicBezTo>
                  <a:cubicBezTo>
                    <a:pt x="13500" y="0"/>
                    <a:pt x="18900" y="3600"/>
                    <a:pt x="21600" y="9000"/>
                  </a:cubicBezTo>
                  <a:cubicBezTo>
                    <a:pt x="21600" y="14400"/>
                    <a:pt x="16200" y="19800"/>
                    <a:pt x="10800" y="19800"/>
                  </a:cubicBezTo>
                  <a:cubicBezTo>
                    <a:pt x="5400" y="21600"/>
                    <a:pt x="0" y="18000"/>
                    <a:pt x="0" y="10800"/>
                  </a:cubicBezTo>
                </a:path>
              </a:pathLst>
            </a:custGeom>
            <a:solidFill>
              <a:srgbClr val="EFB8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2" name="Freeform 321"/>
            <p:cNvSpPr/>
            <p:nvPr/>
          </p:nvSpPr>
          <p:spPr>
            <a:xfrm>
              <a:off x="478331" y="255586"/>
              <a:ext cx="106656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00" y="0"/>
                    <a:pt x="21600" y="1763"/>
                    <a:pt x="21600" y="10139"/>
                  </a:cubicBezTo>
                  <a:cubicBezTo>
                    <a:pt x="21600" y="14988"/>
                    <a:pt x="16800" y="17192"/>
                    <a:pt x="14400" y="18073"/>
                  </a:cubicBezTo>
                  <a:cubicBezTo>
                    <a:pt x="13200" y="18955"/>
                    <a:pt x="480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3" name="Freeform 322"/>
            <p:cNvSpPr/>
            <p:nvPr/>
          </p:nvSpPr>
          <p:spPr>
            <a:xfrm>
              <a:off x="560747" y="377824"/>
              <a:ext cx="46865" cy="6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9" fill="norm" stroke="1" extrusionOk="0">
                  <a:moveTo>
                    <a:pt x="21600" y="10800"/>
                  </a:moveTo>
                  <a:cubicBezTo>
                    <a:pt x="21600" y="5400"/>
                    <a:pt x="18900" y="1800"/>
                    <a:pt x="13500" y="0"/>
                  </a:cubicBezTo>
                  <a:cubicBezTo>
                    <a:pt x="5400" y="0"/>
                    <a:pt x="2700" y="3600"/>
                    <a:pt x="0" y="9000"/>
                  </a:cubicBezTo>
                  <a:cubicBezTo>
                    <a:pt x="0" y="14400"/>
                    <a:pt x="2700" y="19800"/>
                    <a:pt x="8100" y="19800"/>
                  </a:cubicBezTo>
                  <a:cubicBezTo>
                    <a:pt x="16200" y="21600"/>
                    <a:pt x="21600" y="18000"/>
                    <a:pt x="21600" y="10800"/>
                  </a:cubicBezTo>
                </a:path>
              </a:pathLst>
            </a:custGeom>
            <a:solidFill>
              <a:srgbClr val="F3C6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4" name="Freeform 323"/>
            <p:cNvSpPr/>
            <p:nvPr/>
          </p:nvSpPr>
          <p:spPr>
            <a:xfrm>
              <a:off x="331277" y="557212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6480"/>
                    <a:pt x="21600" y="6480"/>
                    <a:pt x="21600" y="6480"/>
                  </a:cubicBezTo>
                  <a:cubicBezTo>
                    <a:pt x="21600" y="648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5" name="Freeform 324"/>
            <p:cNvSpPr/>
            <p:nvPr/>
          </p:nvSpPr>
          <p:spPr>
            <a:xfrm>
              <a:off x="478331" y="557212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6480"/>
                    <a:pt x="0" y="6480"/>
                    <a:pt x="0" y="6480"/>
                  </a:cubicBezTo>
                  <a:cubicBezTo>
                    <a:pt x="0" y="6480"/>
                    <a:pt x="4320" y="5760"/>
                    <a:pt x="5184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6" name="Freeform 325"/>
            <p:cNvSpPr/>
            <p:nvPr/>
          </p:nvSpPr>
          <p:spPr>
            <a:xfrm>
              <a:off x="331277" y="557212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6480"/>
                    <a:pt x="21600" y="6480"/>
                    <a:pt x="21600" y="6480"/>
                  </a:cubicBezTo>
                  <a:cubicBezTo>
                    <a:pt x="21600" y="6480"/>
                    <a:pt x="16416" y="5760"/>
                    <a:pt x="15552" y="2880"/>
                  </a:cubicBezTo>
                  <a:cubicBezTo>
                    <a:pt x="15552" y="1440"/>
                    <a:pt x="15552" y="0"/>
                    <a:pt x="15552" y="0"/>
                  </a:cubicBezTo>
                  <a:cubicBezTo>
                    <a:pt x="15552" y="0"/>
                    <a:pt x="5184" y="2880"/>
                    <a:pt x="2592" y="5760"/>
                  </a:cubicBezTo>
                  <a:cubicBezTo>
                    <a:pt x="864" y="108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7" name="Freeform 326"/>
            <p:cNvSpPr/>
            <p:nvPr/>
          </p:nvSpPr>
          <p:spPr>
            <a:xfrm>
              <a:off x="478331" y="557212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6480"/>
                    <a:pt x="0" y="6480"/>
                    <a:pt x="0" y="6480"/>
                  </a:cubicBezTo>
                  <a:cubicBezTo>
                    <a:pt x="0" y="6480"/>
                    <a:pt x="4320" y="5760"/>
                    <a:pt x="5184" y="2880"/>
                  </a:cubicBezTo>
                  <a:cubicBezTo>
                    <a:pt x="6048" y="1440"/>
                    <a:pt x="6048" y="0"/>
                    <a:pt x="6048" y="0"/>
                  </a:cubicBezTo>
                  <a:cubicBezTo>
                    <a:pt x="6048" y="0"/>
                    <a:pt x="16416" y="2880"/>
                    <a:pt x="19008" y="5760"/>
                  </a:cubicBezTo>
                  <a:cubicBezTo>
                    <a:pt x="20736" y="1080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A6C9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8" name="Freeform 327"/>
            <p:cNvSpPr/>
            <p:nvPr/>
          </p:nvSpPr>
          <p:spPr>
            <a:xfrm>
              <a:off x="449243" y="476250"/>
              <a:ext cx="58177" cy="2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7280" y="21600"/>
                    <a:pt x="21600" y="1080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4320" y="21600"/>
                    <a:pt x="10800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9" name="Freeform 328"/>
            <p:cNvSpPr/>
            <p:nvPr/>
          </p:nvSpPr>
          <p:spPr>
            <a:xfrm>
              <a:off x="359697" y="220661"/>
              <a:ext cx="171464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2132" y="0"/>
                  </a:moveTo>
                  <a:cubicBezTo>
                    <a:pt x="3874" y="0"/>
                    <a:pt x="1332" y="8100"/>
                    <a:pt x="1332" y="11475"/>
                  </a:cubicBezTo>
                  <a:cubicBezTo>
                    <a:pt x="-1844" y="16200"/>
                    <a:pt x="1332" y="20250"/>
                    <a:pt x="3874" y="21600"/>
                  </a:cubicBezTo>
                  <a:cubicBezTo>
                    <a:pt x="3874" y="18900"/>
                    <a:pt x="3874" y="18900"/>
                    <a:pt x="3874" y="18900"/>
                  </a:cubicBezTo>
                  <a:cubicBezTo>
                    <a:pt x="3874" y="16200"/>
                    <a:pt x="6415" y="13500"/>
                    <a:pt x="10227" y="14175"/>
                  </a:cubicBezTo>
                  <a:cubicBezTo>
                    <a:pt x="13403" y="14175"/>
                    <a:pt x="15944" y="12150"/>
                    <a:pt x="17850" y="8775"/>
                  </a:cubicBezTo>
                  <a:cubicBezTo>
                    <a:pt x="19756" y="4050"/>
                    <a:pt x="17215" y="0"/>
                    <a:pt x="12132" y="0"/>
                  </a:cubicBezTo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0" name="Freeform 329"/>
            <p:cNvSpPr/>
            <p:nvPr/>
          </p:nvSpPr>
          <p:spPr>
            <a:xfrm>
              <a:off x="520347" y="238125"/>
              <a:ext cx="7744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7200"/>
                  </a:moveTo>
                  <a:cubicBezTo>
                    <a:pt x="0" y="7200"/>
                    <a:pt x="4629" y="18000"/>
                    <a:pt x="18514" y="21600"/>
                  </a:cubicBezTo>
                  <a:cubicBezTo>
                    <a:pt x="20057" y="11700"/>
                    <a:pt x="21600" y="14400"/>
                    <a:pt x="18514" y="9000"/>
                  </a:cubicBezTo>
                  <a:cubicBezTo>
                    <a:pt x="13886" y="3600"/>
                    <a:pt x="0" y="0"/>
                    <a:pt x="0" y="0"/>
                  </a:cubicBezTo>
                  <a:lnTo>
                    <a:pt x="0" y="7200"/>
                  </a:lnTo>
                  <a:close/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1" name="Freeform 330"/>
            <p:cNvSpPr/>
            <p:nvPr/>
          </p:nvSpPr>
          <p:spPr>
            <a:xfrm>
              <a:off x="331277" y="557212"/>
              <a:ext cx="294110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4" y="5760"/>
                  </a:moveTo>
                  <a:cubicBezTo>
                    <a:pt x="19008" y="3600"/>
                    <a:pt x="15552" y="720"/>
                    <a:pt x="14256" y="0"/>
                  </a:cubicBezTo>
                  <a:cubicBezTo>
                    <a:pt x="14256" y="2880"/>
                    <a:pt x="12528" y="5760"/>
                    <a:pt x="10800" y="5760"/>
                  </a:cubicBezTo>
                  <a:cubicBezTo>
                    <a:pt x="8640" y="5760"/>
                    <a:pt x="7344" y="2880"/>
                    <a:pt x="7344" y="0"/>
                  </a:cubicBezTo>
                  <a:cubicBezTo>
                    <a:pt x="6048" y="720"/>
                    <a:pt x="2160" y="3600"/>
                    <a:pt x="1296" y="5760"/>
                  </a:cubicBezTo>
                  <a:cubicBezTo>
                    <a:pt x="432" y="10800"/>
                    <a:pt x="0" y="21600"/>
                    <a:pt x="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168" y="10800"/>
                    <a:pt x="20304" y="5760"/>
                  </a:cubicBezTo>
                </a:path>
              </a:pathLst>
            </a:custGeom>
            <a:solidFill>
              <a:srgbClr val="5C7A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2" name="Freeform 331"/>
            <p:cNvSpPr/>
            <p:nvPr/>
          </p:nvSpPr>
          <p:spPr>
            <a:xfrm>
              <a:off x="478331" y="557212"/>
              <a:ext cx="147056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21600"/>
                    <a:pt x="20736" y="10800"/>
                    <a:pt x="19008" y="5760"/>
                  </a:cubicBezTo>
                  <a:cubicBezTo>
                    <a:pt x="16416" y="3600"/>
                    <a:pt x="9504" y="720"/>
                    <a:pt x="6912" y="0"/>
                  </a:cubicBezTo>
                  <a:cubicBezTo>
                    <a:pt x="6912" y="2880"/>
                    <a:pt x="3456" y="5760"/>
                    <a:pt x="0" y="576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A8C6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3" name="Freeform 332"/>
            <p:cNvSpPr/>
            <p:nvPr/>
          </p:nvSpPr>
          <p:spPr>
            <a:xfrm>
              <a:off x="413692" y="557212"/>
              <a:ext cx="12928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982" y="12960"/>
                    <a:pt x="4909" y="21600"/>
                    <a:pt x="10800" y="21600"/>
                  </a:cubicBezTo>
                  <a:cubicBezTo>
                    <a:pt x="15709" y="21600"/>
                    <a:pt x="20618" y="12960"/>
                    <a:pt x="21600" y="2160"/>
                  </a:cubicBezTo>
                  <a:cubicBezTo>
                    <a:pt x="20618" y="2160"/>
                    <a:pt x="19636" y="0"/>
                    <a:pt x="18655" y="0"/>
                  </a:cubicBezTo>
                  <a:cubicBezTo>
                    <a:pt x="18655" y="8640"/>
                    <a:pt x="14727" y="17280"/>
                    <a:pt x="10800" y="17280"/>
                  </a:cubicBezTo>
                  <a:cubicBezTo>
                    <a:pt x="5891" y="17280"/>
                    <a:pt x="2945" y="8640"/>
                    <a:pt x="2945" y="0"/>
                  </a:cubicBezTo>
                  <a:cubicBezTo>
                    <a:pt x="1964" y="0"/>
                    <a:pt x="982" y="2160"/>
                    <a:pt x="0" y="2160"/>
                  </a:cubicBezTo>
                </a:path>
              </a:pathLst>
            </a:custGeom>
            <a:solidFill>
              <a:srgbClr val="C9DD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4" name="Oval 333"/>
            <p:cNvSpPr/>
            <p:nvPr/>
          </p:nvSpPr>
          <p:spPr>
            <a:xfrm>
              <a:off x="420156" y="150811"/>
              <a:ext cx="100193" cy="98427"/>
            </a:xfrm>
            <a:prstGeom prst="ellipse">
              <a:avLst/>
            </a:pr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pic>
        <p:nvPicPr>
          <p:cNvPr id="7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3" y="4038601"/>
            <a:ext cx="1639834" cy="1936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2" name="Group 354"/>
          <p:cNvGrpSpPr/>
          <p:nvPr/>
        </p:nvGrpSpPr>
        <p:grpSpPr>
          <a:xfrm>
            <a:off x="604403" y="2427287"/>
            <a:ext cx="2089938" cy="3039591"/>
            <a:chOff x="0" y="0"/>
            <a:chExt cx="2089937" cy="3039589"/>
          </a:xfrm>
        </p:grpSpPr>
        <p:sp>
          <p:nvSpPr>
            <p:cNvPr id="737" name="Oval 11"/>
            <p:cNvSpPr/>
            <p:nvPr/>
          </p:nvSpPr>
          <p:spPr>
            <a:xfrm>
              <a:off x="224814" y="2033587"/>
              <a:ext cx="985751" cy="966789"/>
            </a:xfrm>
            <a:prstGeom prst="ellipse">
              <a:avLst/>
            </a:prstGeom>
            <a:solidFill>
              <a:srgbClr val="F2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8" name="Freeform 28"/>
            <p:cNvSpPr/>
            <p:nvPr/>
          </p:nvSpPr>
          <p:spPr>
            <a:xfrm>
              <a:off x="1364084" y="1526292"/>
              <a:ext cx="725854" cy="149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463" fill="norm" stroke="1" extrusionOk="0">
                  <a:moveTo>
                    <a:pt x="0" y="1158"/>
                  </a:moveTo>
                  <a:cubicBezTo>
                    <a:pt x="6394" y="525"/>
                    <a:pt x="15206" y="-1137"/>
                    <a:pt x="16416" y="1237"/>
                  </a:cubicBezTo>
                  <a:cubicBezTo>
                    <a:pt x="17798" y="4006"/>
                    <a:pt x="19526" y="10652"/>
                    <a:pt x="21254" y="17061"/>
                  </a:cubicBezTo>
                  <a:cubicBezTo>
                    <a:pt x="21600" y="18485"/>
                    <a:pt x="17798" y="19197"/>
                    <a:pt x="16762" y="19355"/>
                  </a:cubicBezTo>
                  <a:cubicBezTo>
                    <a:pt x="12442" y="19909"/>
                    <a:pt x="8640" y="20147"/>
                    <a:pt x="3974" y="20463"/>
                  </a:cubicBezTo>
                  <a:cubicBezTo>
                    <a:pt x="0" y="1237"/>
                    <a:pt x="0" y="1237"/>
                    <a:pt x="0" y="1237"/>
                  </a:cubicBezTo>
                  <a:cubicBezTo>
                    <a:pt x="0" y="1158"/>
                    <a:pt x="0" y="1158"/>
                    <a:pt x="0" y="1158"/>
                  </a:cubicBezTo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9" name="Freeform 29"/>
            <p:cNvSpPr/>
            <p:nvPr/>
          </p:nvSpPr>
          <p:spPr>
            <a:xfrm>
              <a:off x="0" y="1500238"/>
              <a:ext cx="703148" cy="152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230" fill="norm" stroke="1" extrusionOk="0">
                  <a:moveTo>
                    <a:pt x="21120" y="1474"/>
                  </a:moveTo>
                  <a:cubicBezTo>
                    <a:pt x="12976" y="629"/>
                    <a:pt x="6425" y="-1370"/>
                    <a:pt x="5009" y="1474"/>
                  </a:cubicBezTo>
                  <a:cubicBezTo>
                    <a:pt x="3415" y="4395"/>
                    <a:pt x="1822" y="10852"/>
                    <a:pt x="51" y="16848"/>
                  </a:cubicBezTo>
                  <a:cubicBezTo>
                    <a:pt x="-480" y="18385"/>
                    <a:pt x="3238" y="19077"/>
                    <a:pt x="4477" y="19231"/>
                  </a:cubicBezTo>
                  <a:cubicBezTo>
                    <a:pt x="8727" y="19692"/>
                    <a:pt x="12445" y="19923"/>
                    <a:pt x="17225" y="20230"/>
                  </a:cubicBezTo>
                  <a:cubicBezTo>
                    <a:pt x="21120" y="1551"/>
                    <a:pt x="21120" y="1551"/>
                    <a:pt x="21120" y="1551"/>
                  </a:cubicBezTo>
                  <a:cubicBezTo>
                    <a:pt x="21120" y="1474"/>
                    <a:pt x="21120" y="1474"/>
                    <a:pt x="21120" y="1474"/>
                  </a:cubicBezTo>
                </a:path>
              </a:pathLst>
            </a:custGeom>
            <a:solidFill>
              <a:srgbClr val="4A719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40" name="Freeform 30"/>
            <p:cNvSpPr/>
            <p:nvPr/>
          </p:nvSpPr>
          <p:spPr>
            <a:xfrm>
              <a:off x="166639" y="1263649"/>
              <a:ext cx="1751728" cy="177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2327" y="20764"/>
                  </a:moveTo>
                  <a:cubicBezTo>
                    <a:pt x="3273" y="18255"/>
                    <a:pt x="1164" y="6271"/>
                    <a:pt x="0" y="4041"/>
                  </a:cubicBezTo>
                  <a:cubicBezTo>
                    <a:pt x="655" y="1812"/>
                    <a:pt x="6836" y="1324"/>
                    <a:pt x="8436" y="0"/>
                  </a:cubicBezTo>
                  <a:cubicBezTo>
                    <a:pt x="9236" y="697"/>
                    <a:pt x="9745" y="836"/>
                    <a:pt x="10691" y="836"/>
                  </a:cubicBezTo>
                  <a:cubicBezTo>
                    <a:pt x="11564" y="836"/>
                    <a:pt x="12145" y="697"/>
                    <a:pt x="12873" y="0"/>
                  </a:cubicBezTo>
                  <a:cubicBezTo>
                    <a:pt x="14109" y="975"/>
                    <a:pt x="20509" y="1672"/>
                    <a:pt x="21600" y="3972"/>
                  </a:cubicBezTo>
                  <a:cubicBezTo>
                    <a:pt x="20364" y="6480"/>
                    <a:pt x="18036" y="18465"/>
                    <a:pt x="19055" y="20764"/>
                  </a:cubicBezTo>
                  <a:cubicBezTo>
                    <a:pt x="14909" y="21530"/>
                    <a:pt x="6618" y="21600"/>
                    <a:pt x="2327" y="20764"/>
                  </a:cubicBezTo>
                </a:path>
              </a:pathLst>
            </a:custGeom>
            <a:solidFill>
              <a:srgbClr val="83B7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grpSp>
          <p:nvGrpSpPr>
            <p:cNvPr id="771" name="Group 352"/>
            <p:cNvGrpSpPr/>
            <p:nvPr/>
          </p:nvGrpSpPr>
          <p:grpSpPr>
            <a:xfrm>
              <a:off x="489275" y="-1"/>
              <a:ext cx="1087065" cy="2665415"/>
              <a:chOff x="0" y="0"/>
              <a:chExt cx="1087064" cy="2665413"/>
            </a:xfrm>
          </p:grpSpPr>
          <p:sp>
            <p:nvSpPr>
              <p:cNvPr id="741" name="Freeform 31"/>
              <p:cNvSpPr/>
              <p:nvPr/>
            </p:nvSpPr>
            <p:spPr>
              <a:xfrm>
                <a:off x="189631" y="1263650"/>
                <a:ext cx="707802" cy="139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5" y="1425"/>
                    </a:moveTo>
                    <a:lnTo>
                      <a:pt x="0" y="7888"/>
                    </a:lnTo>
                    <a:lnTo>
                      <a:pt x="10800" y="21600"/>
                    </a:lnTo>
                    <a:lnTo>
                      <a:pt x="21600" y="7888"/>
                    </a:lnTo>
                    <a:lnTo>
                      <a:pt x="20910" y="1253"/>
                    </a:lnTo>
                    <a:lnTo>
                      <a:pt x="16225" y="0"/>
                    </a:lnTo>
                    <a:lnTo>
                      <a:pt x="5227" y="0"/>
                    </a:lnTo>
                    <a:lnTo>
                      <a:pt x="395" y="14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2" name="Rectangle 32"/>
              <p:cNvSpPr/>
              <p:nvPr/>
            </p:nvSpPr>
            <p:spPr>
              <a:xfrm>
                <a:off x="360926" y="1117600"/>
                <a:ext cx="353902" cy="365125"/>
              </a:xfrm>
              <a:prstGeom prst="rect">
                <a:avLst/>
              </a:prstGeom>
              <a:solidFill>
                <a:srgbClr val="EDB2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3" name="Freeform 33"/>
              <p:cNvSpPr/>
              <p:nvPr/>
            </p:nvSpPr>
            <p:spPr>
              <a:xfrm>
                <a:off x="461117" y="1454150"/>
                <a:ext cx="164831" cy="24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35" y="21600"/>
                    </a:moveTo>
                    <a:lnTo>
                      <a:pt x="21600" y="17060"/>
                    </a:lnTo>
                    <a:lnTo>
                      <a:pt x="10800" y="0"/>
                    </a:lnTo>
                    <a:lnTo>
                      <a:pt x="0" y="17060"/>
                    </a:lnTo>
                    <a:lnTo>
                      <a:pt x="3176" y="21600"/>
                    </a:lnTo>
                    <a:lnTo>
                      <a:pt x="18635" y="21600"/>
                    </a:lnTo>
                    <a:close/>
                  </a:path>
                </a:pathLst>
              </a:custGeom>
              <a:solidFill>
                <a:srgbClr val="EDB2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4" name="Freeform 34"/>
              <p:cNvSpPr/>
              <p:nvPr/>
            </p:nvSpPr>
            <p:spPr>
              <a:xfrm>
                <a:off x="255886" y="1263650"/>
                <a:ext cx="28764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88" y="0"/>
                    </a:moveTo>
                    <a:lnTo>
                      <a:pt x="21600" y="7807"/>
                    </a:lnTo>
                    <a:lnTo>
                      <a:pt x="11892" y="21600"/>
                    </a:lnTo>
                    <a:lnTo>
                      <a:pt x="0" y="2798"/>
                    </a:lnTo>
                    <a:lnTo>
                      <a:pt x="7888" y="0"/>
                    </a:lnTo>
                    <a:close/>
                  </a:path>
                </a:pathLst>
              </a:custGeom>
              <a:solidFill>
                <a:srgbClr val="A2A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5" name="Freeform 35"/>
              <p:cNvSpPr/>
              <p:nvPr/>
            </p:nvSpPr>
            <p:spPr>
              <a:xfrm>
                <a:off x="2177" y="1327150"/>
                <a:ext cx="541356" cy="133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3" y="0"/>
                    </a:moveTo>
                    <a:lnTo>
                      <a:pt x="21600" y="21600"/>
                    </a:lnTo>
                    <a:lnTo>
                      <a:pt x="2773" y="9711"/>
                    </a:lnTo>
                    <a:lnTo>
                      <a:pt x="5158" y="7661"/>
                    </a:lnTo>
                    <a:lnTo>
                      <a:pt x="0" y="5970"/>
                    </a:lnTo>
                    <a:lnTo>
                      <a:pt x="7286" y="641"/>
                    </a:lnTo>
                    <a:lnTo>
                      <a:pt x="10123" y="0"/>
                    </a:lnTo>
                    <a:close/>
                  </a:path>
                </a:pathLst>
              </a:custGeom>
              <a:solidFill>
                <a:srgbClr val="4A71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6" name="Freeform 36"/>
              <p:cNvSpPr/>
              <p:nvPr/>
            </p:nvSpPr>
            <p:spPr>
              <a:xfrm>
                <a:off x="543531" y="1263650"/>
                <a:ext cx="289263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74" y="0"/>
                    </a:moveTo>
                    <a:lnTo>
                      <a:pt x="0" y="7807"/>
                    </a:lnTo>
                    <a:lnTo>
                      <a:pt x="9292" y="21600"/>
                    </a:lnTo>
                    <a:lnTo>
                      <a:pt x="21600" y="2798"/>
                    </a:lnTo>
                    <a:lnTo>
                      <a:pt x="13274" y="0"/>
                    </a:lnTo>
                    <a:close/>
                  </a:path>
                </a:pathLst>
              </a:custGeom>
              <a:solidFill>
                <a:srgbClr val="A2A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7" name="Freeform 37"/>
              <p:cNvSpPr/>
              <p:nvPr/>
            </p:nvSpPr>
            <p:spPr>
              <a:xfrm>
                <a:off x="425565" y="1830387"/>
                <a:ext cx="235935" cy="835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74" y="0"/>
                    </a:moveTo>
                    <a:lnTo>
                      <a:pt x="16274" y="0"/>
                    </a:lnTo>
                    <a:lnTo>
                      <a:pt x="21600" y="14701"/>
                    </a:lnTo>
                    <a:lnTo>
                      <a:pt x="10800" y="21600"/>
                    </a:lnTo>
                    <a:lnTo>
                      <a:pt x="0" y="14701"/>
                    </a:lnTo>
                    <a:lnTo>
                      <a:pt x="5474" y="0"/>
                    </a:lnTo>
                    <a:close/>
                  </a:path>
                </a:pathLst>
              </a:custGeom>
              <a:solidFill>
                <a:srgbClr val="EDB2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8" name="Freeform 38"/>
              <p:cNvSpPr/>
              <p:nvPr/>
            </p:nvSpPr>
            <p:spPr>
              <a:xfrm>
                <a:off x="255886" y="1263650"/>
                <a:ext cx="287646" cy="446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88" y="0"/>
                    </a:moveTo>
                    <a:lnTo>
                      <a:pt x="21600" y="9224"/>
                    </a:lnTo>
                    <a:lnTo>
                      <a:pt x="11407" y="21600"/>
                    </a:lnTo>
                    <a:lnTo>
                      <a:pt x="0" y="3305"/>
                    </a:lnTo>
                    <a:lnTo>
                      <a:pt x="78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49" name="Freeform 39"/>
              <p:cNvSpPr/>
              <p:nvPr/>
            </p:nvSpPr>
            <p:spPr>
              <a:xfrm>
                <a:off x="53889" y="1327150"/>
                <a:ext cx="489644" cy="133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1" y="0"/>
                    </a:moveTo>
                    <a:lnTo>
                      <a:pt x="21600" y="21600"/>
                    </a:lnTo>
                    <a:lnTo>
                      <a:pt x="2923" y="8789"/>
                    </a:lnTo>
                    <a:lnTo>
                      <a:pt x="5988" y="7200"/>
                    </a:lnTo>
                    <a:lnTo>
                      <a:pt x="0" y="5509"/>
                    </a:lnTo>
                    <a:lnTo>
                      <a:pt x="5774" y="641"/>
                    </a:lnTo>
                    <a:lnTo>
                      <a:pt x="8911" y="0"/>
                    </a:lnTo>
                    <a:close/>
                  </a:path>
                </a:pathLst>
              </a:custGeom>
              <a:solidFill>
                <a:srgbClr val="83B7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0" name="Freeform 40"/>
              <p:cNvSpPr/>
              <p:nvPr/>
            </p:nvSpPr>
            <p:spPr>
              <a:xfrm>
                <a:off x="543531" y="1320800"/>
                <a:ext cx="536508" cy="134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46" y="0"/>
                    </a:moveTo>
                    <a:lnTo>
                      <a:pt x="0" y="21600"/>
                    </a:lnTo>
                    <a:lnTo>
                      <a:pt x="18802" y="9767"/>
                    </a:lnTo>
                    <a:lnTo>
                      <a:pt x="16395" y="7727"/>
                    </a:lnTo>
                    <a:lnTo>
                      <a:pt x="21600" y="6044"/>
                    </a:lnTo>
                    <a:lnTo>
                      <a:pt x="15940" y="842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4A71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1" name="Freeform 41"/>
              <p:cNvSpPr/>
              <p:nvPr/>
            </p:nvSpPr>
            <p:spPr>
              <a:xfrm>
                <a:off x="543531" y="1320800"/>
                <a:ext cx="489645" cy="134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0" y="0"/>
                    </a:moveTo>
                    <a:lnTo>
                      <a:pt x="0" y="21600"/>
                    </a:lnTo>
                    <a:lnTo>
                      <a:pt x="18463" y="8849"/>
                    </a:lnTo>
                    <a:lnTo>
                      <a:pt x="15612" y="7268"/>
                    </a:lnTo>
                    <a:lnTo>
                      <a:pt x="21600" y="5585"/>
                    </a:lnTo>
                    <a:lnTo>
                      <a:pt x="17465" y="842"/>
                    </a:lnTo>
                    <a:lnTo>
                      <a:pt x="12760" y="0"/>
                    </a:lnTo>
                    <a:close/>
                  </a:path>
                </a:pathLst>
              </a:custGeom>
              <a:solidFill>
                <a:srgbClr val="83B7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2" name="Freeform 42"/>
              <p:cNvSpPr/>
              <p:nvPr/>
            </p:nvSpPr>
            <p:spPr>
              <a:xfrm>
                <a:off x="543531" y="1263650"/>
                <a:ext cx="289263" cy="446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74" y="0"/>
                    </a:moveTo>
                    <a:lnTo>
                      <a:pt x="0" y="9224"/>
                    </a:lnTo>
                    <a:lnTo>
                      <a:pt x="9774" y="21600"/>
                    </a:lnTo>
                    <a:lnTo>
                      <a:pt x="21600" y="3305"/>
                    </a:lnTo>
                    <a:lnTo>
                      <a:pt x="13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3" name="Freeform 43"/>
              <p:cNvSpPr/>
              <p:nvPr/>
            </p:nvSpPr>
            <p:spPr>
              <a:xfrm>
                <a:off x="467004" y="1697037"/>
                <a:ext cx="153057" cy="139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21600" fill="norm" stroke="1" extrusionOk="0">
                    <a:moveTo>
                      <a:pt x="2315" y="0"/>
                    </a:moveTo>
                    <a:cubicBezTo>
                      <a:pt x="17743" y="0"/>
                      <a:pt x="17743" y="0"/>
                      <a:pt x="17743" y="0"/>
                    </a:cubicBezTo>
                    <a:cubicBezTo>
                      <a:pt x="20829" y="8100"/>
                      <a:pt x="20829" y="15300"/>
                      <a:pt x="17743" y="21600"/>
                    </a:cubicBezTo>
                    <a:cubicBezTo>
                      <a:pt x="2315" y="21600"/>
                      <a:pt x="2315" y="21600"/>
                      <a:pt x="2315" y="21600"/>
                    </a:cubicBezTo>
                    <a:cubicBezTo>
                      <a:pt x="-771" y="15300"/>
                      <a:pt x="-771" y="8100"/>
                      <a:pt x="2315" y="0"/>
                    </a:cubicBezTo>
                  </a:path>
                </a:pathLst>
              </a:custGeom>
              <a:solidFill>
                <a:srgbClr val="EDB2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4" name="Freeform 45"/>
              <p:cNvSpPr/>
              <p:nvPr/>
            </p:nvSpPr>
            <p:spPr>
              <a:xfrm>
                <a:off x="149231" y="1257300"/>
                <a:ext cx="790218" cy="139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01"/>
                    </a:moveTo>
                    <a:lnTo>
                      <a:pt x="1281" y="7915"/>
                    </a:lnTo>
                    <a:lnTo>
                      <a:pt x="10955" y="21600"/>
                    </a:lnTo>
                    <a:lnTo>
                      <a:pt x="20452" y="7915"/>
                    </a:lnTo>
                    <a:lnTo>
                      <a:pt x="21600" y="1701"/>
                    </a:lnTo>
                    <a:lnTo>
                      <a:pt x="17094" y="0"/>
                    </a:lnTo>
                    <a:lnTo>
                      <a:pt x="4682" y="0"/>
                    </a:lnTo>
                    <a:lnTo>
                      <a:pt x="0" y="17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5" name="Rectangle 46"/>
              <p:cNvSpPr/>
              <p:nvPr/>
            </p:nvSpPr>
            <p:spPr>
              <a:xfrm>
                <a:off x="320526" y="1117600"/>
                <a:ext cx="447629" cy="360364"/>
              </a:xfrm>
              <a:prstGeom prst="rect">
                <a:avLst/>
              </a:prstGeom>
              <a:solidFill>
                <a:srgbClr val="F2A1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6" name="Freeform 47"/>
              <p:cNvSpPr/>
              <p:nvPr/>
            </p:nvSpPr>
            <p:spPr>
              <a:xfrm>
                <a:off x="0" y="0"/>
                <a:ext cx="1087065" cy="1327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0591" y="21600"/>
                    </a:moveTo>
                    <a:cubicBezTo>
                      <a:pt x="14038" y="21600"/>
                      <a:pt x="17255" y="18393"/>
                      <a:pt x="18978" y="14431"/>
                    </a:cubicBezTo>
                    <a:cubicBezTo>
                      <a:pt x="19093" y="14526"/>
                      <a:pt x="19208" y="14526"/>
                      <a:pt x="19323" y="14526"/>
                    </a:cubicBezTo>
                    <a:cubicBezTo>
                      <a:pt x="20012" y="14620"/>
                      <a:pt x="20817" y="13583"/>
                      <a:pt x="21046" y="12168"/>
                    </a:cubicBezTo>
                    <a:cubicBezTo>
                      <a:pt x="21391" y="10847"/>
                      <a:pt x="21046" y="9621"/>
                      <a:pt x="20357" y="9527"/>
                    </a:cubicBezTo>
                    <a:cubicBezTo>
                      <a:pt x="20242" y="9527"/>
                      <a:pt x="20242" y="9527"/>
                      <a:pt x="20127" y="9527"/>
                    </a:cubicBezTo>
                    <a:cubicBezTo>
                      <a:pt x="20472" y="4528"/>
                      <a:pt x="18059" y="0"/>
                      <a:pt x="10591" y="0"/>
                    </a:cubicBezTo>
                    <a:cubicBezTo>
                      <a:pt x="3238" y="0"/>
                      <a:pt x="710" y="4622"/>
                      <a:pt x="1055" y="9527"/>
                    </a:cubicBezTo>
                    <a:cubicBezTo>
                      <a:pt x="1055" y="9527"/>
                      <a:pt x="940" y="9527"/>
                      <a:pt x="825" y="9527"/>
                    </a:cubicBezTo>
                    <a:cubicBezTo>
                      <a:pt x="136" y="9621"/>
                      <a:pt x="-209" y="10847"/>
                      <a:pt x="136" y="12168"/>
                    </a:cubicBezTo>
                    <a:cubicBezTo>
                      <a:pt x="365" y="13583"/>
                      <a:pt x="1170" y="14620"/>
                      <a:pt x="1859" y="14526"/>
                    </a:cubicBezTo>
                    <a:cubicBezTo>
                      <a:pt x="2089" y="14526"/>
                      <a:pt x="2204" y="14431"/>
                      <a:pt x="2319" y="14337"/>
                    </a:cubicBezTo>
                    <a:cubicBezTo>
                      <a:pt x="3927" y="18393"/>
                      <a:pt x="7144" y="21600"/>
                      <a:pt x="10591" y="21600"/>
                    </a:cubicBezTo>
                  </a:path>
                </a:pathLst>
              </a:custGeom>
              <a:solidFill>
                <a:srgbClr val="FAC2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7" name="Freeform 48"/>
              <p:cNvSpPr/>
              <p:nvPr/>
            </p:nvSpPr>
            <p:spPr>
              <a:xfrm>
                <a:off x="53832" y="0"/>
                <a:ext cx="981077" cy="726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5" h="21307" fill="norm" stroke="1" extrusionOk="0">
                    <a:moveTo>
                      <a:pt x="20880" y="17178"/>
                    </a:moveTo>
                    <a:cubicBezTo>
                      <a:pt x="21257" y="8164"/>
                      <a:pt x="18620" y="0"/>
                      <a:pt x="10457" y="0"/>
                    </a:cubicBezTo>
                    <a:cubicBezTo>
                      <a:pt x="2420" y="0"/>
                      <a:pt x="-343" y="8334"/>
                      <a:pt x="34" y="17178"/>
                    </a:cubicBezTo>
                    <a:cubicBezTo>
                      <a:pt x="662" y="17348"/>
                      <a:pt x="1415" y="19049"/>
                      <a:pt x="1666" y="21090"/>
                    </a:cubicBezTo>
                    <a:cubicBezTo>
                      <a:pt x="2169" y="21600"/>
                      <a:pt x="2671" y="21260"/>
                      <a:pt x="2671" y="19559"/>
                    </a:cubicBezTo>
                    <a:cubicBezTo>
                      <a:pt x="2671" y="14287"/>
                      <a:pt x="3048" y="9524"/>
                      <a:pt x="5685" y="8504"/>
                    </a:cubicBezTo>
                    <a:cubicBezTo>
                      <a:pt x="8071" y="7313"/>
                      <a:pt x="8573" y="9694"/>
                      <a:pt x="10457" y="9694"/>
                    </a:cubicBezTo>
                    <a:cubicBezTo>
                      <a:pt x="12341" y="9694"/>
                      <a:pt x="12969" y="7483"/>
                      <a:pt x="15355" y="8504"/>
                    </a:cubicBezTo>
                    <a:cubicBezTo>
                      <a:pt x="17741" y="9354"/>
                      <a:pt x="18369" y="14287"/>
                      <a:pt x="18369" y="19559"/>
                    </a:cubicBezTo>
                    <a:cubicBezTo>
                      <a:pt x="18369" y="21260"/>
                      <a:pt x="18745" y="21600"/>
                      <a:pt x="19248" y="21090"/>
                    </a:cubicBezTo>
                    <a:cubicBezTo>
                      <a:pt x="19499" y="18879"/>
                      <a:pt x="20252" y="17178"/>
                      <a:pt x="20880" y="17178"/>
                    </a:cubicBezTo>
                  </a:path>
                </a:pathLst>
              </a:custGeom>
              <a:solidFill>
                <a:srgbClr val="5859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8" name="Freeform 49"/>
              <p:cNvSpPr/>
              <p:nvPr/>
            </p:nvSpPr>
            <p:spPr>
              <a:xfrm>
                <a:off x="461117" y="1447800"/>
                <a:ext cx="164831" cy="24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35" y="21600"/>
                    </a:moveTo>
                    <a:lnTo>
                      <a:pt x="21600" y="17197"/>
                    </a:lnTo>
                    <a:lnTo>
                      <a:pt x="10800" y="0"/>
                    </a:lnTo>
                    <a:lnTo>
                      <a:pt x="0" y="17197"/>
                    </a:lnTo>
                    <a:lnTo>
                      <a:pt x="4024" y="21600"/>
                    </a:lnTo>
                    <a:lnTo>
                      <a:pt x="18635" y="21600"/>
                    </a:lnTo>
                    <a:close/>
                  </a:path>
                </a:pathLst>
              </a:custGeom>
              <a:solidFill>
                <a:srgbClr val="F2A1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59" name="Freeform 50"/>
              <p:cNvSpPr/>
              <p:nvPr/>
            </p:nvSpPr>
            <p:spPr>
              <a:xfrm>
                <a:off x="213871" y="1257300"/>
                <a:ext cx="329661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8" y="0"/>
                    </a:moveTo>
                    <a:lnTo>
                      <a:pt x="21600" y="7807"/>
                    </a:lnTo>
                    <a:lnTo>
                      <a:pt x="13553" y="21600"/>
                    </a:lnTo>
                    <a:lnTo>
                      <a:pt x="0" y="2863"/>
                    </a:lnTo>
                    <a:lnTo>
                      <a:pt x="6988" y="0"/>
                    </a:lnTo>
                    <a:close/>
                  </a:path>
                </a:pathLst>
              </a:custGeom>
              <a:solidFill>
                <a:srgbClr val="A2A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0" name="Freeform 51"/>
              <p:cNvSpPr/>
              <p:nvPr/>
            </p:nvSpPr>
            <p:spPr>
              <a:xfrm>
                <a:off x="7025" y="1327150"/>
                <a:ext cx="536507" cy="132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28" y="0"/>
                    </a:moveTo>
                    <a:lnTo>
                      <a:pt x="21600" y="21600"/>
                    </a:lnTo>
                    <a:lnTo>
                      <a:pt x="2863" y="9726"/>
                    </a:lnTo>
                    <a:lnTo>
                      <a:pt x="5465" y="7631"/>
                    </a:lnTo>
                    <a:lnTo>
                      <a:pt x="0" y="5950"/>
                    </a:lnTo>
                    <a:lnTo>
                      <a:pt x="5725" y="647"/>
                    </a:lnTo>
                    <a:lnTo>
                      <a:pt x="8328" y="0"/>
                    </a:lnTo>
                    <a:close/>
                  </a:path>
                </a:pathLst>
              </a:custGeom>
              <a:solidFill>
                <a:srgbClr val="4A71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1" name="Freeform 52"/>
              <p:cNvSpPr/>
              <p:nvPr/>
            </p:nvSpPr>
            <p:spPr>
              <a:xfrm>
                <a:off x="543531" y="1257300"/>
                <a:ext cx="33612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50" y="0"/>
                    </a:moveTo>
                    <a:lnTo>
                      <a:pt x="0" y="7807"/>
                    </a:lnTo>
                    <a:lnTo>
                      <a:pt x="8412" y="21600"/>
                    </a:lnTo>
                    <a:lnTo>
                      <a:pt x="21600" y="2863"/>
                    </a:lnTo>
                    <a:lnTo>
                      <a:pt x="14850" y="0"/>
                    </a:lnTo>
                    <a:close/>
                  </a:path>
                </a:pathLst>
              </a:custGeom>
              <a:solidFill>
                <a:srgbClr val="A2A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2" name="Freeform 53"/>
              <p:cNvSpPr/>
              <p:nvPr/>
            </p:nvSpPr>
            <p:spPr>
              <a:xfrm>
                <a:off x="432029" y="1825625"/>
                <a:ext cx="229471" cy="827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28" y="0"/>
                    </a:moveTo>
                    <a:lnTo>
                      <a:pt x="16124" y="0"/>
                    </a:lnTo>
                    <a:lnTo>
                      <a:pt x="21600" y="14676"/>
                    </a:lnTo>
                    <a:lnTo>
                      <a:pt x="10496" y="21600"/>
                    </a:lnTo>
                    <a:lnTo>
                      <a:pt x="0" y="14676"/>
                    </a:lnTo>
                    <a:lnTo>
                      <a:pt x="5628" y="0"/>
                    </a:lnTo>
                    <a:close/>
                  </a:path>
                </a:pathLst>
              </a:custGeom>
              <a:solidFill>
                <a:srgbClr val="F2A1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3" name="Freeform 54"/>
              <p:cNvSpPr/>
              <p:nvPr/>
            </p:nvSpPr>
            <p:spPr>
              <a:xfrm>
                <a:off x="124465" y="139857"/>
                <a:ext cx="761656" cy="44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4" h="14824" fill="norm" stroke="1" extrusionOk="0">
                    <a:moveTo>
                      <a:pt x="18994" y="1898"/>
                    </a:moveTo>
                    <a:cubicBezTo>
                      <a:pt x="17818" y="5176"/>
                      <a:pt x="5476" y="14241"/>
                      <a:pt x="1508" y="14819"/>
                    </a:cubicBezTo>
                    <a:cubicBezTo>
                      <a:pt x="-2606" y="15205"/>
                      <a:pt x="1214" y="-6395"/>
                      <a:pt x="18994" y="1898"/>
                    </a:cubicBezTo>
                  </a:path>
                </a:pathLst>
              </a:custGeom>
              <a:solidFill>
                <a:srgbClr val="5859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4" name="Freeform 55"/>
              <p:cNvSpPr/>
              <p:nvPr/>
            </p:nvSpPr>
            <p:spPr>
              <a:xfrm>
                <a:off x="650186" y="139857"/>
                <a:ext cx="333258" cy="44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6" h="14824" fill="norm" stroke="1" extrusionOk="0">
                    <a:moveTo>
                      <a:pt x="0" y="1898"/>
                    </a:moveTo>
                    <a:cubicBezTo>
                      <a:pt x="1350" y="5176"/>
                      <a:pt x="13500" y="14241"/>
                      <a:pt x="17550" y="14819"/>
                    </a:cubicBezTo>
                    <a:cubicBezTo>
                      <a:pt x="21600" y="15205"/>
                      <a:pt x="17888" y="-6395"/>
                      <a:pt x="0" y="1898"/>
                    </a:cubicBezTo>
                  </a:path>
                </a:pathLst>
              </a:custGeom>
              <a:solidFill>
                <a:srgbClr val="5859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5" name="Freeform 56"/>
              <p:cNvSpPr/>
              <p:nvPr/>
            </p:nvSpPr>
            <p:spPr>
              <a:xfrm>
                <a:off x="213871" y="1257300"/>
                <a:ext cx="329661" cy="446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8" y="0"/>
                    </a:moveTo>
                    <a:lnTo>
                      <a:pt x="21600" y="9224"/>
                    </a:lnTo>
                    <a:lnTo>
                      <a:pt x="13129" y="21600"/>
                    </a:lnTo>
                    <a:lnTo>
                      <a:pt x="0" y="3382"/>
                    </a:lnTo>
                    <a:lnTo>
                      <a:pt x="69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6" name="Freeform 57"/>
              <p:cNvSpPr/>
              <p:nvPr/>
            </p:nvSpPr>
            <p:spPr>
              <a:xfrm>
                <a:off x="60353" y="1327150"/>
                <a:ext cx="483180" cy="132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863" y="0"/>
                    </a:moveTo>
                    <a:lnTo>
                      <a:pt x="21600" y="21600"/>
                    </a:lnTo>
                    <a:lnTo>
                      <a:pt x="2890" y="8769"/>
                    </a:lnTo>
                    <a:lnTo>
                      <a:pt x="6068" y="7166"/>
                    </a:lnTo>
                    <a:lnTo>
                      <a:pt x="0" y="5458"/>
                    </a:lnTo>
                    <a:lnTo>
                      <a:pt x="3973" y="647"/>
                    </a:lnTo>
                    <a:lnTo>
                      <a:pt x="6863" y="0"/>
                    </a:lnTo>
                    <a:close/>
                  </a:path>
                </a:pathLst>
              </a:custGeom>
              <a:solidFill>
                <a:srgbClr val="83B7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7" name="Freeform 58"/>
              <p:cNvSpPr/>
              <p:nvPr/>
            </p:nvSpPr>
            <p:spPr>
              <a:xfrm>
                <a:off x="543531" y="1327150"/>
                <a:ext cx="542972" cy="132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71" y="0"/>
                    </a:moveTo>
                    <a:lnTo>
                      <a:pt x="0" y="21600"/>
                    </a:lnTo>
                    <a:lnTo>
                      <a:pt x="18771" y="9726"/>
                    </a:lnTo>
                    <a:lnTo>
                      <a:pt x="16200" y="7631"/>
                    </a:lnTo>
                    <a:lnTo>
                      <a:pt x="21600" y="5950"/>
                    </a:lnTo>
                    <a:lnTo>
                      <a:pt x="15750" y="647"/>
                    </a:lnTo>
                    <a:lnTo>
                      <a:pt x="13371" y="0"/>
                    </a:lnTo>
                    <a:close/>
                  </a:path>
                </a:pathLst>
              </a:custGeom>
              <a:solidFill>
                <a:srgbClr val="4A71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8" name="Freeform 59"/>
              <p:cNvSpPr/>
              <p:nvPr/>
            </p:nvSpPr>
            <p:spPr>
              <a:xfrm>
                <a:off x="543531" y="1327150"/>
                <a:ext cx="489645" cy="132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28" y="0"/>
                    </a:moveTo>
                    <a:lnTo>
                      <a:pt x="0" y="21600"/>
                    </a:lnTo>
                    <a:lnTo>
                      <a:pt x="18749" y="8769"/>
                    </a:lnTo>
                    <a:lnTo>
                      <a:pt x="15612" y="7166"/>
                    </a:lnTo>
                    <a:lnTo>
                      <a:pt x="21600" y="5458"/>
                    </a:lnTo>
                    <a:lnTo>
                      <a:pt x="17465" y="647"/>
                    </a:lnTo>
                    <a:lnTo>
                      <a:pt x="14828" y="0"/>
                    </a:lnTo>
                    <a:close/>
                  </a:path>
                </a:pathLst>
              </a:custGeom>
              <a:solidFill>
                <a:srgbClr val="83B7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69" name="Freeform 60"/>
              <p:cNvSpPr/>
              <p:nvPr/>
            </p:nvSpPr>
            <p:spPr>
              <a:xfrm>
                <a:off x="543531" y="1257300"/>
                <a:ext cx="336126" cy="446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50" y="0"/>
                    </a:moveTo>
                    <a:lnTo>
                      <a:pt x="0" y="9224"/>
                    </a:lnTo>
                    <a:lnTo>
                      <a:pt x="8412" y="21600"/>
                    </a:lnTo>
                    <a:lnTo>
                      <a:pt x="21600" y="3382"/>
                    </a:lnTo>
                    <a:lnTo>
                      <a:pt x="148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770" name="Freeform 61"/>
              <p:cNvSpPr/>
              <p:nvPr/>
            </p:nvSpPr>
            <p:spPr>
              <a:xfrm>
                <a:off x="473467" y="1692275"/>
                <a:ext cx="149440" cy="138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3" h="21600" fill="norm" stroke="1" extrusionOk="0">
                    <a:moveTo>
                      <a:pt x="2315" y="0"/>
                    </a:moveTo>
                    <a:cubicBezTo>
                      <a:pt x="16972" y="0"/>
                      <a:pt x="16972" y="0"/>
                      <a:pt x="16972" y="0"/>
                    </a:cubicBezTo>
                    <a:cubicBezTo>
                      <a:pt x="20829" y="8100"/>
                      <a:pt x="20058" y="15300"/>
                      <a:pt x="16972" y="21600"/>
                    </a:cubicBezTo>
                    <a:cubicBezTo>
                      <a:pt x="2315" y="21600"/>
                      <a:pt x="2315" y="21600"/>
                      <a:pt x="2315" y="21600"/>
                    </a:cubicBezTo>
                    <a:cubicBezTo>
                      <a:pt x="-771" y="15300"/>
                      <a:pt x="-771" y="8100"/>
                      <a:pt x="2315" y="0"/>
                    </a:cubicBezTo>
                  </a:path>
                </a:pathLst>
              </a:custGeom>
              <a:solidFill>
                <a:srgbClr val="F2A1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</p:grpSp>
      <p:grpSp>
        <p:nvGrpSpPr>
          <p:cNvPr id="775" name="Group 355"/>
          <p:cNvGrpSpPr/>
          <p:nvPr/>
        </p:nvGrpSpPr>
        <p:grpSpPr>
          <a:xfrm>
            <a:off x="256126" y="4270378"/>
            <a:ext cx="2577496" cy="1222376"/>
            <a:chOff x="0" y="0"/>
            <a:chExt cx="2577495" cy="1222375"/>
          </a:xfrm>
        </p:grpSpPr>
        <p:sp>
          <p:nvSpPr>
            <p:cNvPr id="773" name="Freeform 63"/>
            <p:cNvSpPr/>
            <p:nvPr/>
          </p:nvSpPr>
          <p:spPr>
            <a:xfrm>
              <a:off x="0" y="-1"/>
              <a:ext cx="2577496" cy="107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04" y="21600"/>
                  </a:moveTo>
                  <a:lnTo>
                    <a:pt x="21600" y="446"/>
                  </a:lnTo>
                  <a:lnTo>
                    <a:pt x="0" y="0"/>
                  </a:lnTo>
                  <a:lnTo>
                    <a:pt x="636" y="21250"/>
                  </a:lnTo>
                  <a:lnTo>
                    <a:pt x="21004" y="21600"/>
                  </a:lnTo>
                  <a:close/>
                </a:path>
              </a:pathLst>
            </a:custGeom>
            <a:solidFill>
              <a:srgbClr val="DEDE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74" name="Freeform 334"/>
            <p:cNvSpPr/>
            <p:nvPr/>
          </p:nvSpPr>
          <p:spPr>
            <a:xfrm>
              <a:off x="-1" y="1054100"/>
              <a:ext cx="2577496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5" y="0"/>
                  </a:moveTo>
                  <a:cubicBezTo>
                    <a:pt x="395" y="0"/>
                    <a:pt x="0" y="0"/>
                    <a:pt x="0" y="5959"/>
                  </a:cubicBezTo>
                  <a:cubicBezTo>
                    <a:pt x="0" y="15641"/>
                    <a:pt x="0" y="15641"/>
                    <a:pt x="0" y="15641"/>
                  </a:cubicBezTo>
                  <a:cubicBezTo>
                    <a:pt x="0" y="15641"/>
                    <a:pt x="0" y="21600"/>
                    <a:pt x="395" y="21600"/>
                  </a:cubicBezTo>
                  <a:cubicBezTo>
                    <a:pt x="21205" y="21600"/>
                    <a:pt x="21205" y="21600"/>
                    <a:pt x="21205" y="21600"/>
                  </a:cubicBezTo>
                  <a:cubicBezTo>
                    <a:pt x="21205" y="21600"/>
                    <a:pt x="21600" y="21600"/>
                    <a:pt x="21600" y="15641"/>
                  </a:cubicBezTo>
                  <a:cubicBezTo>
                    <a:pt x="21600" y="5959"/>
                    <a:pt x="21600" y="5959"/>
                    <a:pt x="21600" y="5959"/>
                  </a:cubicBezTo>
                  <a:cubicBezTo>
                    <a:pt x="21600" y="5959"/>
                    <a:pt x="21600" y="0"/>
                    <a:pt x="21205" y="0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776" name="矩形 356"/>
          <p:cNvSpPr txBox="1"/>
          <p:nvPr/>
        </p:nvSpPr>
        <p:spPr>
          <a:xfrm>
            <a:off x="2101672" y="775341"/>
            <a:ext cx="686054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0000"/>
              </a:lnSpc>
              <a:defRPr b="1" sz="3800">
                <a:solidFill>
                  <a:srgbClr val="131E54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感謝聆聽⋯祝福大家事業亨通！</a:t>
            </a:r>
          </a:p>
        </p:txBody>
      </p:sp>
      <p:sp>
        <p:nvSpPr>
          <p:cNvPr id="777" name="矩形 2"/>
          <p:cNvSpPr txBox="1"/>
          <p:nvPr/>
        </p:nvSpPr>
        <p:spPr>
          <a:xfrm>
            <a:off x="4909758" y="2568419"/>
            <a:ext cx="5290464" cy="186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15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THANKS!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Class="entr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Class="entr" nodeType="after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Class="entr" nodeType="afterEffect" presetSubtype="16" presetID="2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Class="entr" nodeType="afterEffect" presetSubtype="16" presetID="2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Class="entr" nodeType="afterEffect" presetSubtype="16" presetID="23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Class="entr" nodeType="afterEffect" presetSubtype="16" presetID="23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Class="entr" nodeType="afterEffect" presetSubtype="16" presetID="2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Class="entr" nodeType="afterEffect" presetSubtype="16" presetID="23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Class="entr" nodeType="afterEffect" presetSubtype="9" presetID="15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8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5" grpId="16"/>
      <p:bldP build="whole" bldLvl="1" animBg="1" rev="0" advAuto="0" spid="621" grpId="20"/>
      <p:bldP build="whole" bldLvl="1" animBg="1" rev="0" advAuto="0" spid="640" grpId="23"/>
      <p:bldP build="whole" bldLvl="1" animBg="1" rev="0" advAuto="0" spid="697" grpId="7"/>
      <p:bldP build="whole" bldLvl="1" animBg="1" rev="0" advAuto="0" spid="519" grpId="19"/>
      <p:bldP build="whole" bldLvl="1" animBg="1" rev="0" advAuto="0" spid="716" grpId="10"/>
      <p:bldP build="whole" bldLvl="1" animBg="1" rev="0" advAuto="0" spid="545" grpId="14"/>
      <p:bldP build="whole" bldLvl="1" animBg="1" rev="0" advAuto="0" spid="493" grpId="8"/>
      <p:bldP build="whole" bldLvl="1" animBg="1" rev="0" advAuto="0" spid="480" grpId="12"/>
      <p:bldP build="whole" bldLvl="1" animBg="1" rev="0" advAuto="0" spid="772" grpId="2"/>
      <p:bldP build="whole" bldLvl="1" animBg="1" rev="0" advAuto="0" spid="659" grpId="13"/>
      <p:bldP build="whole" bldLvl="1" animBg="1" rev="0" advAuto="0" spid="532" grpId="22"/>
      <p:bldP build="whole" bldLvl="1" animBg="1" rev="0" advAuto="0" spid="564" grpId="6"/>
      <p:bldP build="whole" bldLvl="1" animBg="1" rev="0" advAuto="0" spid="735" grpId="4"/>
      <p:bldP build="whole" bldLvl="1" animBg="1" rev="0" advAuto="0" spid="441" grpId="11"/>
      <p:bldP build="whole" bldLvl="1" animBg="1" rev="0" advAuto="0" spid="678" grpId="5"/>
      <p:bldP build="whole" bldLvl="1" animBg="1" rev="0" advAuto="0" spid="506" grpId="24"/>
      <p:bldP build="whole" bldLvl="1" animBg="1" rev="0" advAuto="0" spid="428" grpId="17"/>
      <p:bldP build="whole" bldLvl="1" animBg="1" rev="0" advAuto="0" spid="583" grpId="9"/>
      <p:bldP build="whole" bldLvl="1" animBg="1" rev="0" advAuto="0" spid="775" grpId="1"/>
      <p:bldP build="whole" bldLvl="1" animBg="1" rev="0" advAuto="0" spid="602" grpId="18"/>
      <p:bldP build="whole" bldLvl="1" animBg="1" rev="0" advAuto="0" spid="424" grpId="3"/>
      <p:bldP build="whole" bldLvl="1" animBg="1" rev="0" advAuto="0" spid="467" grpId="25"/>
      <p:bldP build="whole" bldLvl="1" animBg="1" rev="0" advAuto="0" spid="426" grpId="15"/>
      <p:bldP build="whole" bldLvl="1" animBg="1" rev="0" advAuto="0" spid="454" grpId="26"/>
      <p:bldP build="whole" bldLvl="1" animBg="1" rev="0" advAuto="0" spid="427" grpId="21"/>
      <p:bldP build="whole" bldLvl="1" animBg="1" rev="0" advAuto="0" spid="736" grpId="2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2" name="2F1A1B84-5162-4AC6-81C4-3420C6921497-L0-001.png" descr="2F1A1B84-5162-4AC6-81C4-3420C6921497-L0-001.png"/>
          <p:cNvPicPr>
            <a:picLocks noChangeAspect="1"/>
          </p:cNvPicPr>
          <p:nvPr/>
        </p:nvPicPr>
        <p:blipFill>
          <a:blip r:embed="rId2">
            <a:extLst/>
          </a:blip>
          <a:srcRect l="23514" t="4557" r="23514" b="31396"/>
          <a:stretch>
            <a:fillRect/>
          </a:stretch>
        </p:blipFill>
        <p:spPr>
          <a:xfrm>
            <a:off x="-54408" y="-29895"/>
            <a:ext cx="7628806" cy="691775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文本框 187"/>
          <p:cNvSpPr txBox="1"/>
          <p:nvPr/>
        </p:nvSpPr>
        <p:spPr>
          <a:xfrm>
            <a:off x="7888858" y="2400089"/>
            <a:ext cx="3995870" cy="269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8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  <a:r>
              <a:t>贏在起跑點</a:t>
            </a:r>
          </a:p>
          <a:p>
            <a:pPr>
              <a:defRPr b="1" sz="38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  <a:r>
              <a:t>FB + IG + LINE</a:t>
            </a:r>
          </a:p>
          <a:p>
            <a:pPr>
              <a:defRPr b="1" sz="38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  <a:r>
              <a:t>社群媒體操作經營活用術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6" name="2F1A1B84-5162-4AC6-81C4-3420C6921497-L0-001.png" descr="2F1A1B84-5162-4AC6-81C4-3420C6921497-L0-001.png"/>
          <p:cNvPicPr>
            <a:picLocks noChangeAspect="1"/>
          </p:cNvPicPr>
          <p:nvPr/>
        </p:nvPicPr>
        <p:blipFill>
          <a:blip r:embed="rId2">
            <a:extLst/>
          </a:blip>
          <a:srcRect l="27092" t="68397" r="23816" b="4890"/>
          <a:stretch>
            <a:fillRect/>
          </a:stretch>
        </p:blipFill>
        <p:spPr>
          <a:xfrm>
            <a:off x="9723" y="1923572"/>
            <a:ext cx="12172504" cy="49675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文本框 187"/>
          <p:cNvSpPr txBox="1"/>
          <p:nvPr/>
        </p:nvSpPr>
        <p:spPr>
          <a:xfrm>
            <a:off x="4834800" y="545672"/>
            <a:ext cx="2522400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404040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本書特色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圓角矩形"/>
          <p:cNvSpPr/>
          <p:nvPr/>
        </p:nvSpPr>
        <p:spPr>
          <a:xfrm>
            <a:off x="1443928" y="1861315"/>
            <a:ext cx="9646079" cy="4012451"/>
          </a:xfrm>
          <a:prstGeom prst="roundRect">
            <a:avLst>
              <a:gd name="adj" fmla="val 7874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0" name="Subtitle 2"/>
          <p:cNvSpPr txBox="1"/>
          <p:nvPr/>
        </p:nvSpPr>
        <p:spPr>
          <a:xfrm>
            <a:off x="2371636" y="2175549"/>
            <a:ext cx="8164420" cy="319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96" tIns="72496" rIns="72496" bIns="72496">
            <a:spAutoFit/>
          </a:bodyPr>
          <a:lstStyle/>
          <a:p>
            <a:pPr marL="401052" indent="-401052">
              <a:buSzPct val="100000"/>
              <a:buAutoNum type="arabicPeriod" startAt="1"/>
              <a:defRPr sz="3000">
                <a:solidFill>
                  <a:srgbClr val="535353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  <a:r>
              <a:t>FB+IG+LINE 三大社群軟體，市場覆蓋率高</a:t>
            </a:r>
          </a:p>
          <a:p>
            <a:pPr marL="401052" indent="-401052" defTabSz="1087437">
              <a:spcBef>
                <a:spcPts val="1500"/>
              </a:spcBef>
              <a:buSzPct val="100000"/>
              <a:buAutoNum type="arabicPeriod" startAt="1"/>
              <a:defRPr sz="3000">
                <a:solidFill>
                  <a:srgbClr val="535353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  <a:r>
              <a:t>其實每天很常使用，但至於日常生活，如果用在商業上很多功能並不精通，更不知道如何使用能夠提升精準行銷力</a:t>
            </a:r>
          </a:p>
          <a:p>
            <a:pPr marL="401052" indent="-401052" defTabSz="1087437">
              <a:spcBef>
                <a:spcPts val="1500"/>
              </a:spcBef>
              <a:buSzPct val="100000"/>
              <a:buAutoNum type="arabicPeriod" startAt="1"/>
              <a:defRPr sz="3000">
                <a:solidFill>
                  <a:srgbClr val="535353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pPr>
            <a:r>
              <a:t>行銷成本相對低</a:t>
            </a:r>
          </a:p>
        </p:txBody>
      </p:sp>
      <p:sp>
        <p:nvSpPr>
          <p:cNvPr id="191" name="文本框 187"/>
          <p:cNvSpPr txBox="1"/>
          <p:nvPr/>
        </p:nvSpPr>
        <p:spPr>
          <a:xfrm>
            <a:off x="4834800" y="734304"/>
            <a:ext cx="2522400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535353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讀書動機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矩形 1"/>
          <p:cNvSpPr/>
          <p:nvPr/>
        </p:nvSpPr>
        <p:spPr>
          <a:xfrm>
            <a:off x="-1" y="-21791"/>
            <a:ext cx="12192001" cy="6858001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Freeform 1"/>
          <p:cNvSpPr/>
          <p:nvPr/>
        </p:nvSpPr>
        <p:spPr>
          <a:xfrm flipH="1">
            <a:off x="-1" y="5462701"/>
            <a:ext cx="2540001" cy="13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700" y="731"/>
                  <a:pt x="16466" y="5320"/>
                  <a:pt x="16466" y="10873"/>
                </a:cubicBezTo>
                <a:cubicBezTo>
                  <a:pt x="16466" y="10961"/>
                  <a:pt x="16466" y="11048"/>
                  <a:pt x="16466" y="11136"/>
                </a:cubicBezTo>
                <a:cubicBezTo>
                  <a:pt x="14484" y="12042"/>
                  <a:pt x="12915" y="14965"/>
                  <a:pt x="12449" y="18648"/>
                </a:cubicBezTo>
                <a:cubicBezTo>
                  <a:pt x="11957" y="17479"/>
                  <a:pt x="11266" y="16602"/>
                  <a:pt x="10467" y="16251"/>
                </a:cubicBezTo>
                <a:cubicBezTo>
                  <a:pt x="10467" y="16193"/>
                  <a:pt x="10467" y="16134"/>
                  <a:pt x="10467" y="16076"/>
                </a:cubicBezTo>
                <a:cubicBezTo>
                  <a:pt x="10467" y="12101"/>
                  <a:pt x="8725" y="8886"/>
                  <a:pt x="6570" y="8886"/>
                </a:cubicBezTo>
                <a:cubicBezTo>
                  <a:pt x="4429" y="8886"/>
                  <a:pt x="2673" y="12101"/>
                  <a:pt x="2673" y="16076"/>
                </a:cubicBezTo>
                <a:cubicBezTo>
                  <a:pt x="2673" y="16134"/>
                  <a:pt x="2687" y="16193"/>
                  <a:pt x="2687" y="16251"/>
                </a:cubicBezTo>
                <a:cubicBezTo>
                  <a:pt x="1303" y="16865"/>
                  <a:pt x="226" y="18999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BDE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grpSp>
        <p:nvGrpSpPr>
          <p:cNvPr id="197" name="Group 34"/>
          <p:cNvGrpSpPr/>
          <p:nvPr/>
        </p:nvGrpSpPr>
        <p:grpSpPr>
          <a:xfrm>
            <a:off x="3251199" y="767340"/>
            <a:ext cx="1524001" cy="1137661"/>
            <a:chOff x="0" y="0"/>
            <a:chExt cx="1523999" cy="1137659"/>
          </a:xfrm>
        </p:grpSpPr>
        <p:sp>
          <p:nvSpPr>
            <p:cNvPr id="195" name="AutoShape 3"/>
            <p:cNvSpPr/>
            <p:nvPr/>
          </p:nvSpPr>
          <p:spPr>
            <a:xfrm flipV="1">
              <a:off x="0" y="101951"/>
              <a:ext cx="1404013" cy="1035709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Oval 10"/>
            <p:cNvSpPr/>
            <p:nvPr/>
          </p:nvSpPr>
          <p:spPr>
            <a:xfrm>
              <a:off x="1395252" y="-1"/>
              <a:ext cx="128749" cy="129133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198" name="圓角矩形"/>
          <p:cNvSpPr/>
          <p:nvPr/>
        </p:nvSpPr>
        <p:spPr>
          <a:xfrm>
            <a:off x="4017111" y="467965"/>
            <a:ext cx="6901189" cy="1914295"/>
          </a:xfrm>
          <a:prstGeom prst="roundRect">
            <a:avLst>
              <a:gd name="adj" fmla="val 10194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" name="圓角矩形"/>
          <p:cNvSpPr/>
          <p:nvPr/>
        </p:nvSpPr>
        <p:spPr>
          <a:xfrm>
            <a:off x="4819359" y="2689512"/>
            <a:ext cx="6768960" cy="1946090"/>
          </a:xfrm>
          <a:prstGeom prst="roundRect">
            <a:avLst>
              <a:gd name="adj" fmla="val 9835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" name="圓角矩形"/>
          <p:cNvSpPr/>
          <p:nvPr/>
        </p:nvSpPr>
        <p:spPr>
          <a:xfrm>
            <a:off x="3063506" y="4918464"/>
            <a:ext cx="6829313" cy="1758170"/>
          </a:xfrm>
          <a:prstGeom prst="roundRect">
            <a:avLst>
              <a:gd name="adj" fmla="val 10984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3" name="Group 35"/>
          <p:cNvGrpSpPr/>
          <p:nvPr/>
        </p:nvGrpSpPr>
        <p:grpSpPr>
          <a:xfrm>
            <a:off x="3251203" y="1405804"/>
            <a:ext cx="2005339" cy="813305"/>
            <a:chOff x="0" y="0"/>
            <a:chExt cx="2005337" cy="813304"/>
          </a:xfrm>
        </p:grpSpPr>
        <p:sp>
          <p:nvSpPr>
            <p:cNvPr id="201" name="AutoShape 4"/>
            <p:cNvSpPr/>
            <p:nvPr/>
          </p:nvSpPr>
          <p:spPr>
            <a:xfrm flipV="1">
              <a:off x="0" y="110221"/>
              <a:ext cx="1896678" cy="703084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Oval 11"/>
            <p:cNvSpPr/>
            <p:nvPr/>
          </p:nvSpPr>
          <p:spPr>
            <a:xfrm>
              <a:off x="1878035" y="0"/>
              <a:ext cx="127303" cy="129133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206" name="Group 37"/>
          <p:cNvGrpSpPr/>
          <p:nvPr/>
        </p:nvGrpSpPr>
        <p:grpSpPr>
          <a:xfrm>
            <a:off x="3454401" y="2119581"/>
            <a:ext cx="2624954" cy="293420"/>
            <a:chOff x="0" y="0"/>
            <a:chExt cx="2624953" cy="293419"/>
          </a:xfrm>
        </p:grpSpPr>
        <p:sp>
          <p:nvSpPr>
            <p:cNvPr id="204" name="AutoShape 5"/>
            <p:cNvSpPr/>
            <p:nvPr/>
          </p:nvSpPr>
          <p:spPr>
            <a:xfrm flipV="1">
              <a:off x="-1" y="82147"/>
              <a:ext cx="2486887" cy="21127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Oval 12"/>
            <p:cNvSpPr/>
            <p:nvPr/>
          </p:nvSpPr>
          <p:spPr>
            <a:xfrm>
              <a:off x="2496205" y="0"/>
              <a:ext cx="128749" cy="129133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209" name="Group 46"/>
          <p:cNvGrpSpPr/>
          <p:nvPr/>
        </p:nvGrpSpPr>
        <p:grpSpPr>
          <a:xfrm>
            <a:off x="3352799" y="2717801"/>
            <a:ext cx="3048001" cy="310748"/>
            <a:chOff x="0" y="0"/>
            <a:chExt cx="3047999" cy="310747"/>
          </a:xfrm>
        </p:grpSpPr>
        <p:sp>
          <p:nvSpPr>
            <p:cNvPr id="207" name="AutoShape 6"/>
            <p:cNvSpPr/>
            <p:nvPr/>
          </p:nvSpPr>
          <p:spPr>
            <a:xfrm>
              <a:off x="0" y="0"/>
              <a:ext cx="2919254" cy="24618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Oval 13"/>
            <p:cNvSpPr/>
            <p:nvPr/>
          </p:nvSpPr>
          <p:spPr>
            <a:xfrm>
              <a:off x="2919253" y="181615"/>
              <a:ext cx="128747" cy="129133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210" name="Freeform 1"/>
          <p:cNvSpPr/>
          <p:nvPr/>
        </p:nvSpPr>
        <p:spPr>
          <a:xfrm>
            <a:off x="8432800" y="5156420"/>
            <a:ext cx="3759200" cy="1701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700" y="731"/>
                  <a:pt x="16466" y="5320"/>
                  <a:pt x="16466" y="10873"/>
                </a:cubicBezTo>
                <a:cubicBezTo>
                  <a:pt x="16466" y="10961"/>
                  <a:pt x="16466" y="11048"/>
                  <a:pt x="16466" y="11136"/>
                </a:cubicBezTo>
                <a:cubicBezTo>
                  <a:pt x="14484" y="12042"/>
                  <a:pt x="12915" y="14965"/>
                  <a:pt x="12449" y="18648"/>
                </a:cubicBezTo>
                <a:cubicBezTo>
                  <a:pt x="11957" y="17479"/>
                  <a:pt x="11266" y="16602"/>
                  <a:pt x="10467" y="16251"/>
                </a:cubicBezTo>
                <a:cubicBezTo>
                  <a:pt x="10467" y="16193"/>
                  <a:pt x="10467" y="16134"/>
                  <a:pt x="10467" y="16076"/>
                </a:cubicBezTo>
                <a:cubicBezTo>
                  <a:pt x="10467" y="12101"/>
                  <a:pt x="8725" y="8886"/>
                  <a:pt x="6570" y="8886"/>
                </a:cubicBezTo>
                <a:cubicBezTo>
                  <a:pt x="4429" y="8886"/>
                  <a:pt x="2673" y="12101"/>
                  <a:pt x="2673" y="16076"/>
                </a:cubicBezTo>
                <a:cubicBezTo>
                  <a:pt x="2673" y="16134"/>
                  <a:pt x="2687" y="16193"/>
                  <a:pt x="2687" y="16251"/>
                </a:cubicBezTo>
                <a:cubicBezTo>
                  <a:pt x="1303" y="16865"/>
                  <a:pt x="226" y="18999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192"/>
          <a:stretch>
            <a:fillRect/>
          </a:stretch>
        </p:blipFill>
        <p:spPr>
          <a:xfrm>
            <a:off x="-19554" y="1143000"/>
            <a:ext cx="3575555" cy="5715001"/>
          </a:xfrm>
          <a:prstGeom prst="rect">
            <a:avLst/>
          </a:prstGeom>
          <a:ln>
            <a:solidFill>
              <a:srgbClr val="4BC9D0"/>
            </a:solidFill>
            <a:miter/>
          </a:ln>
        </p:spPr>
      </p:pic>
      <p:sp>
        <p:nvSpPr>
          <p:cNvPr id="212" name="Freeform 8"/>
          <p:cNvSpPr/>
          <p:nvPr/>
        </p:nvSpPr>
        <p:spPr>
          <a:xfrm>
            <a:off x="7549081" y="1405804"/>
            <a:ext cx="1003297" cy="67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3" name="Freeform 8"/>
          <p:cNvSpPr/>
          <p:nvPr/>
        </p:nvSpPr>
        <p:spPr>
          <a:xfrm>
            <a:off x="9195558" y="2781676"/>
            <a:ext cx="1653898" cy="1114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214" name="Subtitle 2"/>
          <p:cNvSpPr txBox="1"/>
          <p:nvPr/>
        </p:nvSpPr>
        <p:spPr>
          <a:xfrm>
            <a:off x="4175402" y="86834"/>
            <a:ext cx="6584606" cy="232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373" tIns="54373" rIns="54373" bIns="54373">
            <a:spAutoFit/>
          </a:bodyPr>
          <a:lstStyle/>
          <a:p>
            <a:pPr defTabSz="1087636">
              <a:lnSpc>
                <a:spcPct val="120000"/>
              </a:lnSpc>
              <a:spcBef>
                <a:spcPts val="200"/>
              </a:spcBef>
              <a:defRPr b="1" sz="4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FB</a:t>
            </a:r>
            <a:endParaRPr sz="2400">
              <a:solidFill>
                <a:srgbClr val="44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ct val="120000"/>
              </a:lnSpc>
              <a:spcBef>
                <a:spcPts val="200"/>
              </a:spcBef>
              <a:defRPr sz="10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2400">
                <a:solidFill>
                  <a:srgbClr val="44546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全球最熱門且擁有最多粉絲人數之社群網站，擁有相當多的功能能夠幫助企業提升業績（直播、限時動態、建立活動、打卡、粉絲專頁、社團⋯）</a:t>
            </a:r>
          </a:p>
        </p:txBody>
      </p:sp>
      <p:sp>
        <p:nvSpPr>
          <p:cNvPr id="215" name="矩形 42"/>
          <p:cNvSpPr txBox="1"/>
          <p:nvPr/>
        </p:nvSpPr>
        <p:spPr>
          <a:xfrm>
            <a:off x="1543118" y="2238687"/>
            <a:ext cx="117094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0000"/>
              </a:lnSpc>
              <a:defRPr b="1" sz="4200">
                <a:solidFill>
                  <a:srgbClr val="131E54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前言</a:t>
            </a:r>
          </a:p>
        </p:txBody>
      </p:sp>
      <p:sp>
        <p:nvSpPr>
          <p:cNvPr id="216" name="Subtitle 2"/>
          <p:cNvSpPr txBox="1"/>
          <p:nvPr/>
        </p:nvSpPr>
        <p:spPr>
          <a:xfrm>
            <a:off x="4911536" y="2244126"/>
            <a:ext cx="6584605" cy="232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373" tIns="54373" rIns="54373" bIns="54373">
            <a:spAutoFit/>
          </a:bodyPr>
          <a:lstStyle/>
          <a:p>
            <a:pPr defTabSz="1087636">
              <a:lnSpc>
                <a:spcPct val="120000"/>
              </a:lnSpc>
              <a:spcBef>
                <a:spcPts val="200"/>
              </a:spcBef>
              <a:defRPr b="1" sz="4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IG</a:t>
            </a:r>
            <a:endParaRPr sz="2400">
              <a:solidFill>
                <a:srgbClr val="44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ct val="120000"/>
              </a:lnSpc>
              <a:spcBef>
                <a:spcPts val="200"/>
              </a:spcBef>
              <a:defRPr sz="10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2400">
                <a:solidFill>
                  <a:srgbClr val="44546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目前最受年輕人歡迎的社群軟體，結合手機拍照、錄影的功能及多樣性的濾鏡，快速上傳分享並吸引人追蹤關注的最佳平台之一</a:t>
            </a:r>
          </a:p>
        </p:txBody>
      </p:sp>
      <p:sp>
        <p:nvSpPr>
          <p:cNvPr id="217" name="Subtitle 2"/>
          <p:cNvSpPr txBox="1"/>
          <p:nvPr/>
        </p:nvSpPr>
        <p:spPr>
          <a:xfrm>
            <a:off x="3185859" y="4595309"/>
            <a:ext cx="6584606" cy="1853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373" tIns="54373" rIns="54373" bIns="54373">
            <a:spAutoFit/>
          </a:bodyPr>
          <a:lstStyle/>
          <a:p>
            <a:pPr defTabSz="1087636">
              <a:lnSpc>
                <a:spcPct val="120000"/>
              </a:lnSpc>
              <a:spcBef>
                <a:spcPts val="200"/>
              </a:spcBef>
              <a:defRPr b="1" sz="43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LINE</a:t>
            </a:r>
            <a:endParaRPr sz="2400">
              <a:solidFill>
                <a:srgbClr val="44546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defTabSz="1087636">
              <a:lnSpc>
                <a:spcPct val="120000"/>
              </a:lnSpc>
              <a:spcBef>
                <a:spcPts val="200"/>
              </a:spcBef>
              <a:defRPr sz="10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2400">
                <a:solidFill>
                  <a:srgbClr val="44546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現今使用率最高的免費通話、通訊軟體，更有LINE@提供顧客管理服務、銷售與集點卡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197" grpId="1"/>
      <p:bldP build="whole" bldLvl="1" animBg="1" rev="0" advAuto="0" spid="203" grpId="2"/>
      <p:bldP build="whole" bldLvl="1" animBg="1" rev="0" advAuto="0" spid="20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26" name="群組"/>
          <p:cNvGrpSpPr/>
          <p:nvPr/>
        </p:nvGrpSpPr>
        <p:grpSpPr>
          <a:xfrm>
            <a:off x="2520027" y="486417"/>
            <a:ext cx="9713294" cy="4926965"/>
            <a:chOff x="0" y="0"/>
            <a:chExt cx="9713293" cy="4926963"/>
          </a:xfrm>
        </p:grpSpPr>
        <p:pic>
          <p:nvPicPr>
            <p:cNvPr id="220" name="DEFE8530-9C20-48B2-BB37-64D77BA010D3-L0-001.jpeg" descr="DEFE8530-9C20-48B2-BB37-64D77BA010D3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6126" b="41725"/>
            <a:stretch>
              <a:fillRect/>
            </a:stretch>
          </p:blipFill>
          <p:spPr>
            <a:xfrm>
              <a:off x="0" y="0"/>
              <a:ext cx="9713293" cy="4926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矩形"/>
            <p:cNvSpPr/>
            <p:nvPr/>
          </p:nvSpPr>
          <p:spPr>
            <a:xfrm>
              <a:off x="5742431" y="1368557"/>
              <a:ext cx="3954815" cy="88220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矩形"/>
            <p:cNvSpPr/>
            <p:nvPr/>
          </p:nvSpPr>
          <p:spPr>
            <a:xfrm>
              <a:off x="6078459" y="2216495"/>
              <a:ext cx="3588617" cy="88220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矩形"/>
            <p:cNvSpPr/>
            <p:nvPr/>
          </p:nvSpPr>
          <p:spPr>
            <a:xfrm>
              <a:off x="5742431" y="2778567"/>
              <a:ext cx="3954815" cy="88220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矩形"/>
            <p:cNvSpPr/>
            <p:nvPr/>
          </p:nvSpPr>
          <p:spPr>
            <a:xfrm>
              <a:off x="6538337" y="3590632"/>
              <a:ext cx="3128739" cy="88220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矩形"/>
            <p:cNvSpPr/>
            <p:nvPr/>
          </p:nvSpPr>
          <p:spPr>
            <a:xfrm>
              <a:off x="5742431" y="4316322"/>
              <a:ext cx="3954815" cy="40650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3" name="Group 6"/>
          <p:cNvGrpSpPr/>
          <p:nvPr/>
        </p:nvGrpSpPr>
        <p:grpSpPr>
          <a:xfrm>
            <a:off x="-273611" y="2055788"/>
            <a:ext cx="3840477" cy="3193894"/>
            <a:chOff x="0" y="0"/>
            <a:chExt cx="3840475" cy="3193893"/>
          </a:xfrm>
        </p:grpSpPr>
        <p:grpSp>
          <p:nvGrpSpPr>
            <p:cNvPr id="330" name="Group 7"/>
            <p:cNvGrpSpPr/>
            <p:nvPr/>
          </p:nvGrpSpPr>
          <p:grpSpPr>
            <a:xfrm>
              <a:off x="-1" y="0"/>
              <a:ext cx="3840477" cy="3193894"/>
              <a:chOff x="0" y="0"/>
              <a:chExt cx="3840475" cy="3193893"/>
            </a:xfrm>
          </p:grpSpPr>
          <p:sp>
            <p:nvSpPr>
              <p:cNvPr id="227" name="Freeform 10"/>
              <p:cNvSpPr/>
              <p:nvPr/>
            </p:nvSpPr>
            <p:spPr>
              <a:xfrm>
                <a:off x="1340287" y="490181"/>
                <a:ext cx="1721159" cy="492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65" y="21149"/>
                    </a:moveTo>
                    <a:lnTo>
                      <a:pt x="21547" y="21600"/>
                    </a:lnTo>
                    <a:lnTo>
                      <a:pt x="21600" y="21292"/>
                    </a:lnTo>
                    <a:lnTo>
                      <a:pt x="21424" y="20821"/>
                    </a:lnTo>
                    <a:lnTo>
                      <a:pt x="21365" y="21149"/>
                    </a:lnTo>
                    <a:close/>
                    <a:moveTo>
                      <a:pt x="20990" y="20287"/>
                    </a:moveTo>
                    <a:lnTo>
                      <a:pt x="21172" y="20718"/>
                    </a:lnTo>
                    <a:lnTo>
                      <a:pt x="21242" y="20369"/>
                    </a:lnTo>
                    <a:lnTo>
                      <a:pt x="21060" y="19938"/>
                    </a:lnTo>
                    <a:lnTo>
                      <a:pt x="20990" y="20287"/>
                    </a:lnTo>
                    <a:close/>
                    <a:moveTo>
                      <a:pt x="20632" y="19405"/>
                    </a:moveTo>
                    <a:lnTo>
                      <a:pt x="20814" y="19836"/>
                    </a:lnTo>
                    <a:lnTo>
                      <a:pt x="20879" y="19508"/>
                    </a:lnTo>
                    <a:lnTo>
                      <a:pt x="20703" y="19077"/>
                    </a:lnTo>
                    <a:lnTo>
                      <a:pt x="20632" y="19405"/>
                    </a:lnTo>
                    <a:close/>
                    <a:moveTo>
                      <a:pt x="20269" y="18482"/>
                    </a:moveTo>
                    <a:lnTo>
                      <a:pt x="20451" y="18974"/>
                    </a:lnTo>
                    <a:lnTo>
                      <a:pt x="20521" y="18626"/>
                    </a:lnTo>
                    <a:lnTo>
                      <a:pt x="20339" y="18195"/>
                    </a:lnTo>
                    <a:lnTo>
                      <a:pt x="20269" y="18482"/>
                    </a:lnTo>
                    <a:close/>
                    <a:moveTo>
                      <a:pt x="19911" y="17621"/>
                    </a:moveTo>
                    <a:lnTo>
                      <a:pt x="20093" y="18051"/>
                    </a:lnTo>
                    <a:lnTo>
                      <a:pt x="20157" y="17764"/>
                    </a:lnTo>
                    <a:lnTo>
                      <a:pt x="19964" y="17333"/>
                    </a:lnTo>
                    <a:lnTo>
                      <a:pt x="19911" y="17621"/>
                    </a:lnTo>
                    <a:close/>
                    <a:moveTo>
                      <a:pt x="19547" y="16738"/>
                    </a:moveTo>
                    <a:lnTo>
                      <a:pt x="19729" y="17169"/>
                    </a:lnTo>
                    <a:lnTo>
                      <a:pt x="19788" y="16882"/>
                    </a:lnTo>
                    <a:lnTo>
                      <a:pt x="19606" y="16451"/>
                    </a:lnTo>
                    <a:lnTo>
                      <a:pt x="19547" y="16738"/>
                    </a:lnTo>
                    <a:close/>
                    <a:moveTo>
                      <a:pt x="19190" y="15877"/>
                    </a:moveTo>
                    <a:lnTo>
                      <a:pt x="19371" y="16308"/>
                    </a:lnTo>
                    <a:lnTo>
                      <a:pt x="19424" y="15959"/>
                    </a:lnTo>
                    <a:lnTo>
                      <a:pt x="19242" y="15528"/>
                    </a:lnTo>
                    <a:lnTo>
                      <a:pt x="19190" y="15877"/>
                    </a:lnTo>
                    <a:close/>
                    <a:moveTo>
                      <a:pt x="18814" y="14995"/>
                    </a:moveTo>
                    <a:lnTo>
                      <a:pt x="18996" y="15426"/>
                    </a:lnTo>
                    <a:lnTo>
                      <a:pt x="19066" y="15097"/>
                    </a:lnTo>
                    <a:lnTo>
                      <a:pt x="18885" y="14646"/>
                    </a:lnTo>
                    <a:lnTo>
                      <a:pt x="18814" y="14995"/>
                    </a:lnTo>
                    <a:close/>
                    <a:moveTo>
                      <a:pt x="18456" y="14113"/>
                    </a:moveTo>
                    <a:lnTo>
                      <a:pt x="18632" y="14564"/>
                    </a:lnTo>
                    <a:lnTo>
                      <a:pt x="18703" y="14215"/>
                    </a:lnTo>
                    <a:lnTo>
                      <a:pt x="18521" y="13785"/>
                    </a:lnTo>
                    <a:lnTo>
                      <a:pt x="18456" y="14113"/>
                    </a:lnTo>
                    <a:close/>
                    <a:moveTo>
                      <a:pt x="18093" y="13210"/>
                    </a:moveTo>
                    <a:lnTo>
                      <a:pt x="18275" y="13641"/>
                    </a:lnTo>
                    <a:lnTo>
                      <a:pt x="18345" y="13354"/>
                    </a:lnTo>
                    <a:lnTo>
                      <a:pt x="18163" y="12903"/>
                    </a:lnTo>
                    <a:lnTo>
                      <a:pt x="18093" y="13210"/>
                    </a:lnTo>
                    <a:close/>
                    <a:moveTo>
                      <a:pt x="17735" y="12328"/>
                    </a:moveTo>
                    <a:lnTo>
                      <a:pt x="17911" y="12759"/>
                    </a:lnTo>
                    <a:lnTo>
                      <a:pt x="17981" y="12472"/>
                    </a:lnTo>
                    <a:lnTo>
                      <a:pt x="17788" y="12041"/>
                    </a:lnTo>
                    <a:lnTo>
                      <a:pt x="17735" y="12328"/>
                    </a:lnTo>
                    <a:close/>
                    <a:moveTo>
                      <a:pt x="17371" y="11446"/>
                    </a:moveTo>
                    <a:lnTo>
                      <a:pt x="17553" y="11897"/>
                    </a:lnTo>
                    <a:lnTo>
                      <a:pt x="17606" y="11610"/>
                    </a:lnTo>
                    <a:lnTo>
                      <a:pt x="17430" y="11118"/>
                    </a:lnTo>
                    <a:lnTo>
                      <a:pt x="17371" y="11446"/>
                    </a:lnTo>
                    <a:close/>
                    <a:moveTo>
                      <a:pt x="17014" y="10585"/>
                    </a:moveTo>
                    <a:lnTo>
                      <a:pt x="17190" y="11015"/>
                    </a:lnTo>
                    <a:lnTo>
                      <a:pt x="17248" y="10687"/>
                    </a:lnTo>
                    <a:lnTo>
                      <a:pt x="17067" y="10236"/>
                    </a:lnTo>
                    <a:lnTo>
                      <a:pt x="17014" y="10585"/>
                    </a:lnTo>
                    <a:close/>
                    <a:moveTo>
                      <a:pt x="16638" y="9703"/>
                    </a:moveTo>
                    <a:lnTo>
                      <a:pt x="16832" y="10154"/>
                    </a:lnTo>
                    <a:lnTo>
                      <a:pt x="16885" y="9805"/>
                    </a:lnTo>
                    <a:lnTo>
                      <a:pt x="16709" y="9374"/>
                    </a:lnTo>
                    <a:lnTo>
                      <a:pt x="16638" y="9703"/>
                    </a:lnTo>
                    <a:close/>
                    <a:moveTo>
                      <a:pt x="16275" y="8779"/>
                    </a:moveTo>
                    <a:lnTo>
                      <a:pt x="16457" y="9272"/>
                    </a:lnTo>
                    <a:lnTo>
                      <a:pt x="16527" y="8944"/>
                    </a:lnTo>
                    <a:lnTo>
                      <a:pt x="16345" y="8492"/>
                    </a:lnTo>
                    <a:lnTo>
                      <a:pt x="16275" y="8779"/>
                    </a:lnTo>
                    <a:close/>
                    <a:moveTo>
                      <a:pt x="15917" y="7918"/>
                    </a:moveTo>
                    <a:lnTo>
                      <a:pt x="16099" y="8349"/>
                    </a:lnTo>
                    <a:lnTo>
                      <a:pt x="16163" y="8062"/>
                    </a:lnTo>
                    <a:lnTo>
                      <a:pt x="15987" y="7631"/>
                    </a:lnTo>
                    <a:lnTo>
                      <a:pt x="15917" y="7918"/>
                    </a:lnTo>
                    <a:close/>
                    <a:moveTo>
                      <a:pt x="15553" y="7036"/>
                    </a:moveTo>
                    <a:lnTo>
                      <a:pt x="15735" y="7487"/>
                    </a:lnTo>
                    <a:lnTo>
                      <a:pt x="15806" y="7179"/>
                    </a:lnTo>
                    <a:lnTo>
                      <a:pt x="15624" y="6749"/>
                    </a:lnTo>
                    <a:lnTo>
                      <a:pt x="15553" y="7036"/>
                    </a:lnTo>
                    <a:close/>
                    <a:moveTo>
                      <a:pt x="15196" y="6174"/>
                    </a:moveTo>
                    <a:lnTo>
                      <a:pt x="15377" y="6605"/>
                    </a:lnTo>
                    <a:lnTo>
                      <a:pt x="15430" y="6256"/>
                    </a:lnTo>
                    <a:lnTo>
                      <a:pt x="15248" y="5826"/>
                    </a:lnTo>
                    <a:lnTo>
                      <a:pt x="15196" y="6174"/>
                    </a:lnTo>
                    <a:close/>
                    <a:moveTo>
                      <a:pt x="14832" y="5292"/>
                    </a:moveTo>
                    <a:lnTo>
                      <a:pt x="15014" y="5723"/>
                    </a:lnTo>
                    <a:lnTo>
                      <a:pt x="15072" y="5395"/>
                    </a:lnTo>
                    <a:lnTo>
                      <a:pt x="14891" y="4964"/>
                    </a:lnTo>
                    <a:lnTo>
                      <a:pt x="14832" y="5292"/>
                    </a:lnTo>
                    <a:close/>
                    <a:moveTo>
                      <a:pt x="14463" y="4431"/>
                    </a:moveTo>
                    <a:lnTo>
                      <a:pt x="14656" y="4862"/>
                    </a:lnTo>
                    <a:lnTo>
                      <a:pt x="14709" y="4513"/>
                    </a:lnTo>
                    <a:lnTo>
                      <a:pt x="14527" y="4082"/>
                    </a:lnTo>
                    <a:lnTo>
                      <a:pt x="14463" y="4431"/>
                    </a:lnTo>
                    <a:close/>
                    <a:moveTo>
                      <a:pt x="14099" y="3508"/>
                    </a:moveTo>
                    <a:lnTo>
                      <a:pt x="14281" y="3938"/>
                    </a:lnTo>
                    <a:lnTo>
                      <a:pt x="14351" y="3651"/>
                    </a:lnTo>
                    <a:lnTo>
                      <a:pt x="14169" y="3221"/>
                    </a:lnTo>
                    <a:lnTo>
                      <a:pt x="14099" y="3508"/>
                    </a:lnTo>
                    <a:close/>
                    <a:moveTo>
                      <a:pt x="13741" y="2626"/>
                    </a:moveTo>
                    <a:lnTo>
                      <a:pt x="13917" y="3056"/>
                    </a:lnTo>
                    <a:lnTo>
                      <a:pt x="13988" y="2769"/>
                    </a:lnTo>
                    <a:lnTo>
                      <a:pt x="13806" y="2338"/>
                    </a:lnTo>
                    <a:lnTo>
                      <a:pt x="13741" y="2626"/>
                    </a:lnTo>
                    <a:close/>
                    <a:moveTo>
                      <a:pt x="13378" y="1764"/>
                    </a:moveTo>
                    <a:lnTo>
                      <a:pt x="13559" y="2195"/>
                    </a:lnTo>
                    <a:lnTo>
                      <a:pt x="13630" y="1846"/>
                    </a:lnTo>
                    <a:lnTo>
                      <a:pt x="13448" y="1415"/>
                    </a:lnTo>
                    <a:lnTo>
                      <a:pt x="13378" y="1764"/>
                    </a:lnTo>
                    <a:close/>
                    <a:moveTo>
                      <a:pt x="13020" y="882"/>
                    </a:moveTo>
                    <a:lnTo>
                      <a:pt x="13196" y="1313"/>
                    </a:lnTo>
                    <a:lnTo>
                      <a:pt x="13254" y="985"/>
                    </a:lnTo>
                    <a:lnTo>
                      <a:pt x="13073" y="554"/>
                    </a:lnTo>
                    <a:lnTo>
                      <a:pt x="13020" y="882"/>
                    </a:lnTo>
                    <a:close/>
                    <a:moveTo>
                      <a:pt x="12656" y="492"/>
                    </a:moveTo>
                    <a:lnTo>
                      <a:pt x="12826" y="390"/>
                    </a:lnTo>
                    <a:lnTo>
                      <a:pt x="12838" y="451"/>
                    </a:lnTo>
                    <a:lnTo>
                      <a:pt x="12891" y="103"/>
                    </a:lnTo>
                    <a:lnTo>
                      <a:pt x="12867" y="62"/>
                    </a:lnTo>
                    <a:lnTo>
                      <a:pt x="12850" y="0"/>
                    </a:lnTo>
                    <a:lnTo>
                      <a:pt x="12644" y="103"/>
                    </a:lnTo>
                    <a:lnTo>
                      <a:pt x="12656" y="492"/>
                    </a:lnTo>
                    <a:close/>
                    <a:moveTo>
                      <a:pt x="12228" y="738"/>
                    </a:moveTo>
                    <a:lnTo>
                      <a:pt x="12451" y="636"/>
                    </a:lnTo>
                    <a:lnTo>
                      <a:pt x="12422" y="246"/>
                    </a:lnTo>
                    <a:lnTo>
                      <a:pt x="12216" y="349"/>
                    </a:lnTo>
                    <a:lnTo>
                      <a:pt x="12228" y="738"/>
                    </a:lnTo>
                    <a:close/>
                    <a:moveTo>
                      <a:pt x="11782" y="985"/>
                    </a:moveTo>
                    <a:lnTo>
                      <a:pt x="12005" y="882"/>
                    </a:lnTo>
                    <a:lnTo>
                      <a:pt x="11993" y="492"/>
                    </a:lnTo>
                    <a:lnTo>
                      <a:pt x="11771" y="595"/>
                    </a:lnTo>
                    <a:lnTo>
                      <a:pt x="11782" y="985"/>
                    </a:lnTo>
                    <a:close/>
                    <a:moveTo>
                      <a:pt x="11354" y="1231"/>
                    </a:moveTo>
                    <a:lnTo>
                      <a:pt x="11577" y="1128"/>
                    </a:lnTo>
                    <a:lnTo>
                      <a:pt x="11548" y="738"/>
                    </a:lnTo>
                    <a:lnTo>
                      <a:pt x="11342" y="841"/>
                    </a:lnTo>
                    <a:lnTo>
                      <a:pt x="11354" y="1231"/>
                    </a:lnTo>
                    <a:close/>
                    <a:moveTo>
                      <a:pt x="10926" y="1456"/>
                    </a:moveTo>
                    <a:lnTo>
                      <a:pt x="11131" y="1374"/>
                    </a:lnTo>
                    <a:lnTo>
                      <a:pt x="11120" y="985"/>
                    </a:lnTo>
                    <a:lnTo>
                      <a:pt x="10897" y="1087"/>
                    </a:lnTo>
                    <a:lnTo>
                      <a:pt x="10926" y="1456"/>
                    </a:lnTo>
                    <a:close/>
                    <a:moveTo>
                      <a:pt x="10480" y="1703"/>
                    </a:moveTo>
                    <a:lnTo>
                      <a:pt x="10703" y="1621"/>
                    </a:lnTo>
                    <a:lnTo>
                      <a:pt x="10692" y="1231"/>
                    </a:lnTo>
                    <a:lnTo>
                      <a:pt x="10469" y="1313"/>
                    </a:lnTo>
                    <a:lnTo>
                      <a:pt x="10480" y="1703"/>
                    </a:lnTo>
                    <a:close/>
                    <a:moveTo>
                      <a:pt x="10052" y="1949"/>
                    </a:moveTo>
                    <a:lnTo>
                      <a:pt x="10258" y="1846"/>
                    </a:lnTo>
                    <a:lnTo>
                      <a:pt x="10246" y="1456"/>
                    </a:lnTo>
                    <a:lnTo>
                      <a:pt x="10023" y="1559"/>
                    </a:lnTo>
                    <a:lnTo>
                      <a:pt x="10052" y="1949"/>
                    </a:lnTo>
                    <a:close/>
                    <a:moveTo>
                      <a:pt x="9607" y="2195"/>
                    </a:moveTo>
                    <a:lnTo>
                      <a:pt x="9829" y="2092"/>
                    </a:lnTo>
                    <a:lnTo>
                      <a:pt x="9818" y="1703"/>
                    </a:lnTo>
                    <a:lnTo>
                      <a:pt x="9595" y="1805"/>
                    </a:lnTo>
                    <a:lnTo>
                      <a:pt x="9607" y="2195"/>
                    </a:lnTo>
                    <a:close/>
                    <a:moveTo>
                      <a:pt x="9178" y="2441"/>
                    </a:moveTo>
                    <a:lnTo>
                      <a:pt x="9384" y="2338"/>
                    </a:lnTo>
                    <a:lnTo>
                      <a:pt x="9372" y="1949"/>
                    </a:lnTo>
                    <a:lnTo>
                      <a:pt x="9149" y="2051"/>
                    </a:lnTo>
                    <a:lnTo>
                      <a:pt x="9178" y="2441"/>
                    </a:lnTo>
                    <a:close/>
                    <a:moveTo>
                      <a:pt x="8733" y="2687"/>
                    </a:moveTo>
                    <a:lnTo>
                      <a:pt x="8956" y="2585"/>
                    </a:lnTo>
                    <a:lnTo>
                      <a:pt x="8944" y="2195"/>
                    </a:lnTo>
                    <a:lnTo>
                      <a:pt x="8721" y="2297"/>
                    </a:lnTo>
                    <a:lnTo>
                      <a:pt x="8733" y="2687"/>
                    </a:lnTo>
                    <a:close/>
                    <a:moveTo>
                      <a:pt x="8305" y="2913"/>
                    </a:moveTo>
                    <a:lnTo>
                      <a:pt x="8510" y="2831"/>
                    </a:lnTo>
                    <a:lnTo>
                      <a:pt x="8498" y="2441"/>
                    </a:lnTo>
                    <a:lnTo>
                      <a:pt x="8287" y="2523"/>
                    </a:lnTo>
                    <a:lnTo>
                      <a:pt x="8305" y="2913"/>
                    </a:lnTo>
                    <a:close/>
                    <a:moveTo>
                      <a:pt x="7859" y="3159"/>
                    </a:moveTo>
                    <a:lnTo>
                      <a:pt x="8082" y="3056"/>
                    </a:lnTo>
                    <a:lnTo>
                      <a:pt x="8070" y="2687"/>
                    </a:lnTo>
                    <a:lnTo>
                      <a:pt x="7847" y="2769"/>
                    </a:lnTo>
                    <a:lnTo>
                      <a:pt x="7859" y="3159"/>
                    </a:lnTo>
                    <a:close/>
                    <a:moveTo>
                      <a:pt x="7431" y="3405"/>
                    </a:moveTo>
                    <a:lnTo>
                      <a:pt x="7654" y="3303"/>
                    </a:lnTo>
                    <a:lnTo>
                      <a:pt x="7624" y="2913"/>
                    </a:lnTo>
                    <a:lnTo>
                      <a:pt x="7419" y="3015"/>
                    </a:lnTo>
                    <a:lnTo>
                      <a:pt x="7431" y="3405"/>
                    </a:lnTo>
                    <a:close/>
                    <a:moveTo>
                      <a:pt x="6985" y="3651"/>
                    </a:moveTo>
                    <a:lnTo>
                      <a:pt x="7208" y="3549"/>
                    </a:lnTo>
                    <a:lnTo>
                      <a:pt x="7196" y="3159"/>
                    </a:lnTo>
                    <a:lnTo>
                      <a:pt x="6973" y="3262"/>
                    </a:lnTo>
                    <a:lnTo>
                      <a:pt x="6985" y="3651"/>
                    </a:lnTo>
                    <a:close/>
                    <a:moveTo>
                      <a:pt x="6557" y="3897"/>
                    </a:moveTo>
                    <a:lnTo>
                      <a:pt x="6780" y="3795"/>
                    </a:lnTo>
                    <a:lnTo>
                      <a:pt x="6750" y="3405"/>
                    </a:lnTo>
                    <a:lnTo>
                      <a:pt x="6545" y="3508"/>
                    </a:lnTo>
                    <a:lnTo>
                      <a:pt x="6557" y="3897"/>
                    </a:lnTo>
                    <a:close/>
                    <a:moveTo>
                      <a:pt x="6111" y="4123"/>
                    </a:moveTo>
                    <a:lnTo>
                      <a:pt x="6334" y="4041"/>
                    </a:lnTo>
                    <a:lnTo>
                      <a:pt x="6322" y="3651"/>
                    </a:lnTo>
                    <a:lnTo>
                      <a:pt x="6099" y="3754"/>
                    </a:lnTo>
                    <a:lnTo>
                      <a:pt x="6111" y="4123"/>
                    </a:lnTo>
                    <a:close/>
                    <a:moveTo>
                      <a:pt x="5683" y="4369"/>
                    </a:moveTo>
                    <a:lnTo>
                      <a:pt x="5906" y="4287"/>
                    </a:lnTo>
                    <a:lnTo>
                      <a:pt x="5877" y="3897"/>
                    </a:lnTo>
                    <a:lnTo>
                      <a:pt x="5671" y="3979"/>
                    </a:lnTo>
                    <a:lnTo>
                      <a:pt x="5683" y="4369"/>
                    </a:lnTo>
                    <a:close/>
                    <a:moveTo>
                      <a:pt x="5255" y="4615"/>
                    </a:moveTo>
                    <a:lnTo>
                      <a:pt x="5460" y="4513"/>
                    </a:lnTo>
                    <a:lnTo>
                      <a:pt x="5448" y="4123"/>
                    </a:lnTo>
                    <a:lnTo>
                      <a:pt x="5226" y="4226"/>
                    </a:lnTo>
                    <a:lnTo>
                      <a:pt x="5255" y="4615"/>
                    </a:lnTo>
                    <a:close/>
                    <a:moveTo>
                      <a:pt x="4809" y="4862"/>
                    </a:moveTo>
                    <a:lnTo>
                      <a:pt x="5032" y="4759"/>
                    </a:lnTo>
                    <a:lnTo>
                      <a:pt x="5014" y="4369"/>
                    </a:lnTo>
                    <a:lnTo>
                      <a:pt x="4797" y="4513"/>
                    </a:lnTo>
                    <a:lnTo>
                      <a:pt x="4809" y="4862"/>
                    </a:lnTo>
                    <a:close/>
                    <a:moveTo>
                      <a:pt x="4381" y="5108"/>
                    </a:moveTo>
                    <a:lnTo>
                      <a:pt x="4586" y="5005"/>
                    </a:lnTo>
                    <a:lnTo>
                      <a:pt x="4575" y="4615"/>
                    </a:lnTo>
                    <a:lnTo>
                      <a:pt x="4352" y="4759"/>
                    </a:lnTo>
                    <a:lnTo>
                      <a:pt x="4381" y="5108"/>
                    </a:lnTo>
                    <a:close/>
                    <a:moveTo>
                      <a:pt x="3935" y="5354"/>
                    </a:moveTo>
                    <a:lnTo>
                      <a:pt x="4158" y="5251"/>
                    </a:lnTo>
                    <a:lnTo>
                      <a:pt x="4146" y="4862"/>
                    </a:lnTo>
                    <a:lnTo>
                      <a:pt x="3924" y="5005"/>
                    </a:lnTo>
                    <a:lnTo>
                      <a:pt x="3935" y="5354"/>
                    </a:lnTo>
                    <a:close/>
                    <a:moveTo>
                      <a:pt x="3507" y="5579"/>
                    </a:moveTo>
                    <a:lnTo>
                      <a:pt x="3712" y="5497"/>
                    </a:lnTo>
                    <a:lnTo>
                      <a:pt x="3701" y="5108"/>
                    </a:lnTo>
                    <a:lnTo>
                      <a:pt x="3478" y="5251"/>
                    </a:lnTo>
                    <a:lnTo>
                      <a:pt x="3507" y="5579"/>
                    </a:lnTo>
                    <a:close/>
                    <a:moveTo>
                      <a:pt x="3061" y="5826"/>
                    </a:moveTo>
                    <a:lnTo>
                      <a:pt x="3284" y="5723"/>
                    </a:lnTo>
                    <a:lnTo>
                      <a:pt x="3273" y="5354"/>
                    </a:lnTo>
                    <a:lnTo>
                      <a:pt x="3050" y="5497"/>
                    </a:lnTo>
                    <a:lnTo>
                      <a:pt x="3061" y="5826"/>
                    </a:lnTo>
                    <a:close/>
                    <a:moveTo>
                      <a:pt x="2633" y="6113"/>
                    </a:moveTo>
                    <a:lnTo>
                      <a:pt x="2856" y="5969"/>
                    </a:lnTo>
                    <a:lnTo>
                      <a:pt x="2827" y="5579"/>
                    </a:lnTo>
                    <a:lnTo>
                      <a:pt x="2616" y="5723"/>
                    </a:lnTo>
                    <a:lnTo>
                      <a:pt x="2633" y="6113"/>
                    </a:lnTo>
                    <a:close/>
                    <a:moveTo>
                      <a:pt x="2188" y="6359"/>
                    </a:moveTo>
                    <a:lnTo>
                      <a:pt x="2410" y="6215"/>
                    </a:lnTo>
                    <a:lnTo>
                      <a:pt x="2399" y="5826"/>
                    </a:lnTo>
                    <a:lnTo>
                      <a:pt x="2176" y="5969"/>
                    </a:lnTo>
                    <a:lnTo>
                      <a:pt x="2188" y="6359"/>
                    </a:lnTo>
                    <a:close/>
                    <a:moveTo>
                      <a:pt x="1759" y="6605"/>
                    </a:moveTo>
                    <a:lnTo>
                      <a:pt x="1982" y="6462"/>
                    </a:lnTo>
                    <a:lnTo>
                      <a:pt x="1953" y="6072"/>
                    </a:lnTo>
                    <a:lnTo>
                      <a:pt x="1742" y="6215"/>
                    </a:lnTo>
                    <a:lnTo>
                      <a:pt x="1759" y="6605"/>
                    </a:lnTo>
                    <a:close/>
                    <a:moveTo>
                      <a:pt x="1314" y="6851"/>
                    </a:moveTo>
                    <a:lnTo>
                      <a:pt x="1537" y="6708"/>
                    </a:lnTo>
                    <a:lnTo>
                      <a:pt x="1525" y="6318"/>
                    </a:lnTo>
                    <a:lnTo>
                      <a:pt x="1302" y="6462"/>
                    </a:lnTo>
                    <a:lnTo>
                      <a:pt x="1314" y="6851"/>
                    </a:lnTo>
                    <a:close/>
                    <a:moveTo>
                      <a:pt x="886" y="7097"/>
                    </a:moveTo>
                    <a:lnTo>
                      <a:pt x="1108" y="6954"/>
                    </a:lnTo>
                    <a:lnTo>
                      <a:pt x="1079" y="6564"/>
                    </a:lnTo>
                    <a:lnTo>
                      <a:pt x="874" y="6708"/>
                    </a:lnTo>
                    <a:lnTo>
                      <a:pt x="886" y="7097"/>
                    </a:lnTo>
                    <a:close/>
                    <a:moveTo>
                      <a:pt x="440" y="7323"/>
                    </a:moveTo>
                    <a:lnTo>
                      <a:pt x="663" y="7179"/>
                    </a:lnTo>
                    <a:lnTo>
                      <a:pt x="651" y="6790"/>
                    </a:lnTo>
                    <a:lnTo>
                      <a:pt x="428" y="6954"/>
                    </a:lnTo>
                    <a:lnTo>
                      <a:pt x="440" y="7323"/>
                    </a:lnTo>
                    <a:close/>
                    <a:moveTo>
                      <a:pt x="12" y="7569"/>
                    </a:moveTo>
                    <a:lnTo>
                      <a:pt x="235" y="7426"/>
                    </a:lnTo>
                    <a:lnTo>
                      <a:pt x="205" y="7036"/>
                    </a:lnTo>
                    <a:lnTo>
                      <a:pt x="0" y="7179"/>
                    </a:lnTo>
                    <a:lnTo>
                      <a:pt x="12" y="7569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" name="Freeform 9"/>
              <p:cNvSpPr/>
              <p:nvPr/>
            </p:nvSpPr>
            <p:spPr>
              <a:xfrm>
                <a:off x="3076847" y="1019616"/>
                <a:ext cx="8920" cy="107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243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243"/>
                    </a:lnTo>
                    <a:lnTo>
                      <a:pt x="0" y="21243"/>
                    </a:lnTo>
                    <a:close/>
                    <a:moveTo>
                      <a:pt x="0" y="20538"/>
                    </a:moveTo>
                    <a:lnTo>
                      <a:pt x="0" y="20886"/>
                    </a:lnTo>
                    <a:lnTo>
                      <a:pt x="21600" y="20886"/>
                    </a:lnTo>
                    <a:lnTo>
                      <a:pt x="21600" y="20538"/>
                    </a:lnTo>
                    <a:lnTo>
                      <a:pt x="0" y="20538"/>
                    </a:lnTo>
                    <a:close/>
                    <a:moveTo>
                      <a:pt x="0" y="19823"/>
                    </a:moveTo>
                    <a:lnTo>
                      <a:pt x="0" y="20181"/>
                    </a:lnTo>
                    <a:lnTo>
                      <a:pt x="21600" y="20181"/>
                    </a:lnTo>
                    <a:lnTo>
                      <a:pt x="21600" y="19823"/>
                    </a:lnTo>
                    <a:lnTo>
                      <a:pt x="0" y="19823"/>
                    </a:lnTo>
                    <a:close/>
                    <a:moveTo>
                      <a:pt x="0" y="19109"/>
                    </a:moveTo>
                    <a:lnTo>
                      <a:pt x="0" y="19466"/>
                    </a:lnTo>
                    <a:lnTo>
                      <a:pt x="21600" y="19466"/>
                    </a:lnTo>
                    <a:lnTo>
                      <a:pt x="21600" y="19109"/>
                    </a:lnTo>
                    <a:lnTo>
                      <a:pt x="0" y="19109"/>
                    </a:lnTo>
                    <a:close/>
                    <a:moveTo>
                      <a:pt x="0" y="18404"/>
                    </a:moveTo>
                    <a:lnTo>
                      <a:pt x="0" y="18752"/>
                    </a:lnTo>
                    <a:lnTo>
                      <a:pt x="21600" y="18752"/>
                    </a:lnTo>
                    <a:lnTo>
                      <a:pt x="21600" y="18404"/>
                    </a:lnTo>
                    <a:lnTo>
                      <a:pt x="0" y="18404"/>
                    </a:lnTo>
                    <a:close/>
                    <a:moveTo>
                      <a:pt x="0" y="17690"/>
                    </a:moveTo>
                    <a:lnTo>
                      <a:pt x="0" y="18047"/>
                    </a:lnTo>
                    <a:lnTo>
                      <a:pt x="21600" y="18047"/>
                    </a:lnTo>
                    <a:lnTo>
                      <a:pt x="21600" y="17690"/>
                    </a:lnTo>
                    <a:lnTo>
                      <a:pt x="0" y="17690"/>
                    </a:lnTo>
                    <a:close/>
                    <a:moveTo>
                      <a:pt x="0" y="17004"/>
                    </a:moveTo>
                    <a:lnTo>
                      <a:pt x="0" y="17351"/>
                    </a:lnTo>
                    <a:lnTo>
                      <a:pt x="21600" y="17351"/>
                    </a:lnTo>
                    <a:lnTo>
                      <a:pt x="21600" y="17004"/>
                    </a:lnTo>
                    <a:lnTo>
                      <a:pt x="0" y="17004"/>
                    </a:lnTo>
                    <a:close/>
                    <a:moveTo>
                      <a:pt x="0" y="16289"/>
                    </a:moveTo>
                    <a:lnTo>
                      <a:pt x="0" y="16646"/>
                    </a:lnTo>
                    <a:lnTo>
                      <a:pt x="21600" y="16646"/>
                    </a:lnTo>
                    <a:lnTo>
                      <a:pt x="21600" y="16289"/>
                    </a:lnTo>
                    <a:lnTo>
                      <a:pt x="0" y="16289"/>
                    </a:lnTo>
                    <a:close/>
                    <a:moveTo>
                      <a:pt x="0" y="15575"/>
                    </a:moveTo>
                    <a:lnTo>
                      <a:pt x="0" y="15932"/>
                    </a:lnTo>
                    <a:lnTo>
                      <a:pt x="21600" y="15932"/>
                    </a:lnTo>
                    <a:lnTo>
                      <a:pt x="21600" y="15575"/>
                    </a:lnTo>
                    <a:lnTo>
                      <a:pt x="0" y="15575"/>
                    </a:lnTo>
                    <a:close/>
                    <a:moveTo>
                      <a:pt x="0" y="14870"/>
                    </a:moveTo>
                    <a:lnTo>
                      <a:pt x="0" y="15218"/>
                    </a:lnTo>
                    <a:lnTo>
                      <a:pt x="21600" y="15218"/>
                    </a:lnTo>
                    <a:lnTo>
                      <a:pt x="21600" y="14870"/>
                    </a:lnTo>
                    <a:lnTo>
                      <a:pt x="0" y="14870"/>
                    </a:lnTo>
                    <a:close/>
                    <a:moveTo>
                      <a:pt x="0" y="14156"/>
                    </a:moveTo>
                    <a:lnTo>
                      <a:pt x="0" y="14513"/>
                    </a:lnTo>
                    <a:lnTo>
                      <a:pt x="21600" y="14513"/>
                    </a:lnTo>
                    <a:lnTo>
                      <a:pt x="21600" y="14156"/>
                    </a:lnTo>
                    <a:lnTo>
                      <a:pt x="0" y="14156"/>
                    </a:lnTo>
                    <a:close/>
                    <a:moveTo>
                      <a:pt x="0" y="13441"/>
                    </a:moveTo>
                    <a:lnTo>
                      <a:pt x="0" y="13798"/>
                    </a:lnTo>
                    <a:lnTo>
                      <a:pt x="21600" y="13798"/>
                    </a:lnTo>
                    <a:lnTo>
                      <a:pt x="21600" y="13441"/>
                    </a:lnTo>
                    <a:lnTo>
                      <a:pt x="0" y="13441"/>
                    </a:lnTo>
                    <a:close/>
                    <a:moveTo>
                      <a:pt x="0" y="12755"/>
                    </a:moveTo>
                    <a:lnTo>
                      <a:pt x="0" y="13093"/>
                    </a:lnTo>
                    <a:lnTo>
                      <a:pt x="21600" y="13093"/>
                    </a:lnTo>
                    <a:lnTo>
                      <a:pt x="21600" y="12755"/>
                    </a:lnTo>
                    <a:lnTo>
                      <a:pt x="0" y="12755"/>
                    </a:lnTo>
                    <a:close/>
                    <a:moveTo>
                      <a:pt x="0" y="12041"/>
                    </a:moveTo>
                    <a:lnTo>
                      <a:pt x="0" y="12398"/>
                    </a:lnTo>
                    <a:lnTo>
                      <a:pt x="21600" y="12398"/>
                    </a:lnTo>
                    <a:lnTo>
                      <a:pt x="21600" y="12041"/>
                    </a:lnTo>
                    <a:lnTo>
                      <a:pt x="0" y="12041"/>
                    </a:lnTo>
                    <a:close/>
                    <a:moveTo>
                      <a:pt x="0" y="11336"/>
                    </a:moveTo>
                    <a:lnTo>
                      <a:pt x="0" y="11693"/>
                    </a:lnTo>
                    <a:lnTo>
                      <a:pt x="21600" y="11693"/>
                    </a:lnTo>
                    <a:lnTo>
                      <a:pt x="21600" y="11336"/>
                    </a:lnTo>
                    <a:lnTo>
                      <a:pt x="0" y="11336"/>
                    </a:lnTo>
                    <a:close/>
                    <a:moveTo>
                      <a:pt x="0" y="10621"/>
                    </a:moveTo>
                    <a:lnTo>
                      <a:pt x="0" y="10979"/>
                    </a:lnTo>
                    <a:lnTo>
                      <a:pt x="21600" y="10979"/>
                    </a:lnTo>
                    <a:lnTo>
                      <a:pt x="21600" y="10621"/>
                    </a:lnTo>
                    <a:lnTo>
                      <a:pt x="0" y="10621"/>
                    </a:lnTo>
                    <a:close/>
                    <a:moveTo>
                      <a:pt x="0" y="9907"/>
                    </a:moveTo>
                    <a:lnTo>
                      <a:pt x="0" y="10264"/>
                    </a:lnTo>
                    <a:lnTo>
                      <a:pt x="21600" y="10264"/>
                    </a:lnTo>
                    <a:lnTo>
                      <a:pt x="21600" y="9907"/>
                    </a:lnTo>
                    <a:lnTo>
                      <a:pt x="0" y="9907"/>
                    </a:lnTo>
                    <a:close/>
                    <a:moveTo>
                      <a:pt x="0" y="9202"/>
                    </a:moveTo>
                    <a:lnTo>
                      <a:pt x="0" y="9559"/>
                    </a:lnTo>
                    <a:lnTo>
                      <a:pt x="21600" y="9559"/>
                    </a:lnTo>
                    <a:lnTo>
                      <a:pt x="21600" y="9202"/>
                    </a:lnTo>
                    <a:lnTo>
                      <a:pt x="0" y="9202"/>
                    </a:lnTo>
                    <a:close/>
                    <a:moveTo>
                      <a:pt x="0" y="8507"/>
                    </a:moveTo>
                    <a:lnTo>
                      <a:pt x="0" y="8845"/>
                    </a:lnTo>
                    <a:lnTo>
                      <a:pt x="21600" y="8845"/>
                    </a:lnTo>
                    <a:lnTo>
                      <a:pt x="21600" y="8507"/>
                    </a:lnTo>
                    <a:lnTo>
                      <a:pt x="0" y="8507"/>
                    </a:lnTo>
                    <a:close/>
                    <a:moveTo>
                      <a:pt x="0" y="7802"/>
                    </a:moveTo>
                    <a:lnTo>
                      <a:pt x="0" y="8159"/>
                    </a:lnTo>
                    <a:lnTo>
                      <a:pt x="21600" y="8159"/>
                    </a:lnTo>
                    <a:lnTo>
                      <a:pt x="21600" y="7802"/>
                    </a:lnTo>
                    <a:lnTo>
                      <a:pt x="0" y="7802"/>
                    </a:lnTo>
                    <a:close/>
                    <a:moveTo>
                      <a:pt x="0" y="7087"/>
                    </a:moveTo>
                    <a:lnTo>
                      <a:pt x="0" y="7444"/>
                    </a:lnTo>
                    <a:lnTo>
                      <a:pt x="21600" y="7444"/>
                    </a:lnTo>
                    <a:lnTo>
                      <a:pt x="21600" y="7087"/>
                    </a:lnTo>
                    <a:lnTo>
                      <a:pt x="0" y="7087"/>
                    </a:lnTo>
                    <a:close/>
                    <a:moveTo>
                      <a:pt x="0" y="6382"/>
                    </a:moveTo>
                    <a:lnTo>
                      <a:pt x="0" y="6730"/>
                    </a:lnTo>
                    <a:lnTo>
                      <a:pt x="21600" y="6730"/>
                    </a:lnTo>
                    <a:lnTo>
                      <a:pt x="21600" y="6382"/>
                    </a:lnTo>
                    <a:lnTo>
                      <a:pt x="0" y="6382"/>
                    </a:lnTo>
                    <a:close/>
                    <a:moveTo>
                      <a:pt x="0" y="5668"/>
                    </a:moveTo>
                    <a:lnTo>
                      <a:pt x="0" y="6025"/>
                    </a:lnTo>
                    <a:lnTo>
                      <a:pt x="21600" y="6025"/>
                    </a:lnTo>
                    <a:lnTo>
                      <a:pt x="21600" y="5668"/>
                    </a:lnTo>
                    <a:lnTo>
                      <a:pt x="0" y="5668"/>
                    </a:lnTo>
                    <a:close/>
                    <a:moveTo>
                      <a:pt x="0" y="4954"/>
                    </a:moveTo>
                    <a:lnTo>
                      <a:pt x="0" y="5311"/>
                    </a:lnTo>
                    <a:lnTo>
                      <a:pt x="21600" y="5311"/>
                    </a:lnTo>
                    <a:lnTo>
                      <a:pt x="21600" y="4954"/>
                    </a:lnTo>
                    <a:lnTo>
                      <a:pt x="0" y="4954"/>
                    </a:lnTo>
                    <a:close/>
                    <a:moveTo>
                      <a:pt x="0" y="4249"/>
                    </a:moveTo>
                    <a:lnTo>
                      <a:pt x="0" y="4596"/>
                    </a:lnTo>
                    <a:lnTo>
                      <a:pt x="21600" y="4596"/>
                    </a:lnTo>
                    <a:lnTo>
                      <a:pt x="21600" y="4249"/>
                    </a:lnTo>
                    <a:lnTo>
                      <a:pt x="0" y="4249"/>
                    </a:lnTo>
                    <a:close/>
                    <a:moveTo>
                      <a:pt x="0" y="3553"/>
                    </a:moveTo>
                    <a:lnTo>
                      <a:pt x="0" y="3910"/>
                    </a:lnTo>
                    <a:lnTo>
                      <a:pt x="21600" y="3910"/>
                    </a:lnTo>
                    <a:lnTo>
                      <a:pt x="21600" y="3553"/>
                    </a:lnTo>
                    <a:lnTo>
                      <a:pt x="0" y="3553"/>
                    </a:lnTo>
                    <a:close/>
                    <a:moveTo>
                      <a:pt x="0" y="2848"/>
                    </a:moveTo>
                    <a:lnTo>
                      <a:pt x="0" y="3196"/>
                    </a:lnTo>
                    <a:lnTo>
                      <a:pt x="21600" y="3196"/>
                    </a:lnTo>
                    <a:lnTo>
                      <a:pt x="21600" y="2848"/>
                    </a:lnTo>
                    <a:lnTo>
                      <a:pt x="0" y="2848"/>
                    </a:lnTo>
                    <a:close/>
                    <a:moveTo>
                      <a:pt x="0" y="2134"/>
                    </a:moveTo>
                    <a:lnTo>
                      <a:pt x="0" y="2491"/>
                    </a:lnTo>
                    <a:lnTo>
                      <a:pt x="21600" y="2491"/>
                    </a:lnTo>
                    <a:lnTo>
                      <a:pt x="21600" y="2134"/>
                    </a:lnTo>
                    <a:lnTo>
                      <a:pt x="0" y="2134"/>
                    </a:lnTo>
                    <a:close/>
                    <a:moveTo>
                      <a:pt x="0" y="1419"/>
                    </a:moveTo>
                    <a:lnTo>
                      <a:pt x="0" y="1777"/>
                    </a:lnTo>
                    <a:lnTo>
                      <a:pt x="21600" y="1777"/>
                    </a:lnTo>
                    <a:lnTo>
                      <a:pt x="21600" y="1419"/>
                    </a:lnTo>
                    <a:lnTo>
                      <a:pt x="0" y="1419"/>
                    </a:lnTo>
                    <a:close/>
                    <a:moveTo>
                      <a:pt x="0" y="714"/>
                    </a:moveTo>
                    <a:lnTo>
                      <a:pt x="0" y="1062"/>
                    </a:lnTo>
                    <a:lnTo>
                      <a:pt x="21600" y="1062"/>
                    </a:lnTo>
                    <a:lnTo>
                      <a:pt x="21600" y="714"/>
                    </a:lnTo>
                    <a:lnTo>
                      <a:pt x="0" y="714"/>
                    </a:lnTo>
                    <a:close/>
                    <a:moveTo>
                      <a:pt x="0" y="0"/>
                    </a:moveTo>
                    <a:lnTo>
                      <a:pt x="0" y="357"/>
                    </a:lnTo>
                    <a:lnTo>
                      <a:pt x="21600" y="357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" name="Freeform 11"/>
              <p:cNvSpPr/>
              <p:nvPr/>
            </p:nvSpPr>
            <p:spPr>
              <a:xfrm>
                <a:off x="3071726" y="2111194"/>
                <a:ext cx="14021" cy="16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20" y="0"/>
                    </a:moveTo>
                    <a:lnTo>
                      <a:pt x="7920" y="7406"/>
                    </a:lnTo>
                    <a:lnTo>
                      <a:pt x="0" y="11726"/>
                    </a:lnTo>
                    <a:lnTo>
                      <a:pt x="6480" y="21600"/>
                    </a:lnTo>
                    <a:lnTo>
                      <a:pt x="21600" y="14194"/>
                    </a:lnTo>
                    <a:lnTo>
                      <a:pt x="21600" y="0"/>
                    </a:lnTo>
                    <a:lnTo>
                      <a:pt x="7920" y="0"/>
                    </a:lnTo>
                    <a:close/>
                  </a:path>
                </a:pathLst>
              </a:custGeom>
              <a:solidFill>
                <a:srgbClr val="FFFF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" name="Freeform 13"/>
              <p:cNvSpPr/>
              <p:nvPr/>
            </p:nvSpPr>
            <p:spPr>
              <a:xfrm>
                <a:off x="2118851" y="2128950"/>
                <a:ext cx="941661" cy="565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" y="20975"/>
                    </a:moveTo>
                    <a:lnTo>
                      <a:pt x="0" y="21314"/>
                    </a:lnTo>
                    <a:lnTo>
                      <a:pt x="107" y="21600"/>
                    </a:lnTo>
                    <a:lnTo>
                      <a:pt x="461" y="21261"/>
                    </a:lnTo>
                    <a:lnTo>
                      <a:pt x="364" y="20975"/>
                    </a:lnTo>
                    <a:close/>
                    <a:moveTo>
                      <a:pt x="1072" y="20261"/>
                    </a:moveTo>
                    <a:lnTo>
                      <a:pt x="718" y="20582"/>
                    </a:lnTo>
                    <a:lnTo>
                      <a:pt x="815" y="20886"/>
                    </a:lnTo>
                    <a:lnTo>
                      <a:pt x="1168" y="20547"/>
                    </a:lnTo>
                    <a:lnTo>
                      <a:pt x="1072" y="20261"/>
                    </a:lnTo>
                    <a:close/>
                    <a:moveTo>
                      <a:pt x="1758" y="19583"/>
                    </a:moveTo>
                    <a:lnTo>
                      <a:pt x="1394" y="19922"/>
                    </a:lnTo>
                    <a:lnTo>
                      <a:pt x="1522" y="20208"/>
                    </a:lnTo>
                    <a:lnTo>
                      <a:pt x="1854" y="19833"/>
                    </a:lnTo>
                    <a:lnTo>
                      <a:pt x="1758" y="19583"/>
                    </a:lnTo>
                    <a:close/>
                    <a:moveTo>
                      <a:pt x="2466" y="18851"/>
                    </a:moveTo>
                    <a:lnTo>
                      <a:pt x="2112" y="19190"/>
                    </a:lnTo>
                    <a:lnTo>
                      <a:pt x="2208" y="19494"/>
                    </a:lnTo>
                    <a:lnTo>
                      <a:pt x="2562" y="19154"/>
                    </a:lnTo>
                    <a:lnTo>
                      <a:pt x="2466" y="18851"/>
                    </a:lnTo>
                    <a:close/>
                    <a:moveTo>
                      <a:pt x="3173" y="18190"/>
                    </a:moveTo>
                    <a:lnTo>
                      <a:pt x="2819" y="18530"/>
                    </a:lnTo>
                    <a:lnTo>
                      <a:pt x="2916" y="18815"/>
                    </a:lnTo>
                    <a:lnTo>
                      <a:pt x="3269" y="18440"/>
                    </a:lnTo>
                    <a:lnTo>
                      <a:pt x="3173" y="18190"/>
                    </a:lnTo>
                    <a:close/>
                    <a:moveTo>
                      <a:pt x="3880" y="17459"/>
                    </a:moveTo>
                    <a:lnTo>
                      <a:pt x="3527" y="17798"/>
                    </a:lnTo>
                    <a:lnTo>
                      <a:pt x="3634" y="18101"/>
                    </a:lnTo>
                    <a:lnTo>
                      <a:pt x="3988" y="17762"/>
                    </a:lnTo>
                    <a:lnTo>
                      <a:pt x="3880" y="17459"/>
                    </a:lnTo>
                    <a:close/>
                    <a:moveTo>
                      <a:pt x="4588" y="16744"/>
                    </a:moveTo>
                    <a:lnTo>
                      <a:pt x="4234" y="17137"/>
                    </a:lnTo>
                    <a:lnTo>
                      <a:pt x="4341" y="17423"/>
                    </a:lnTo>
                    <a:lnTo>
                      <a:pt x="4695" y="17048"/>
                    </a:lnTo>
                    <a:lnTo>
                      <a:pt x="4588" y="16744"/>
                    </a:lnTo>
                    <a:close/>
                    <a:moveTo>
                      <a:pt x="5274" y="16066"/>
                    </a:moveTo>
                    <a:lnTo>
                      <a:pt x="4920" y="16405"/>
                    </a:lnTo>
                    <a:lnTo>
                      <a:pt x="5049" y="16709"/>
                    </a:lnTo>
                    <a:lnTo>
                      <a:pt x="5381" y="16370"/>
                    </a:lnTo>
                    <a:lnTo>
                      <a:pt x="5274" y="16066"/>
                    </a:lnTo>
                    <a:close/>
                    <a:moveTo>
                      <a:pt x="5982" y="15352"/>
                    </a:moveTo>
                    <a:lnTo>
                      <a:pt x="5628" y="15745"/>
                    </a:lnTo>
                    <a:lnTo>
                      <a:pt x="5735" y="16030"/>
                    </a:lnTo>
                    <a:lnTo>
                      <a:pt x="6089" y="15656"/>
                    </a:lnTo>
                    <a:lnTo>
                      <a:pt x="5982" y="15352"/>
                    </a:lnTo>
                    <a:close/>
                    <a:moveTo>
                      <a:pt x="6700" y="14674"/>
                    </a:moveTo>
                    <a:lnTo>
                      <a:pt x="6346" y="15013"/>
                    </a:lnTo>
                    <a:lnTo>
                      <a:pt x="6442" y="15316"/>
                    </a:lnTo>
                    <a:lnTo>
                      <a:pt x="6796" y="14977"/>
                    </a:lnTo>
                    <a:lnTo>
                      <a:pt x="6700" y="14674"/>
                    </a:lnTo>
                    <a:close/>
                    <a:moveTo>
                      <a:pt x="7407" y="13960"/>
                    </a:moveTo>
                    <a:lnTo>
                      <a:pt x="7053" y="14352"/>
                    </a:lnTo>
                    <a:lnTo>
                      <a:pt x="7150" y="14602"/>
                    </a:lnTo>
                    <a:lnTo>
                      <a:pt x="7504" y="14263"/>
                    </a:lnTo>
                    <a:lnTo>
                      <a:pt x="7407" y="13960"/>
                    </a:lnTo>
                    <a:close/>
                    <a:moveTo>
                      <a:pt x="8115" y="13281"/>
                    </a:moveTo>
                    <a:lnTo>
                      <a:pt x="7761" y="13620"/>
                    </a:lnTo>
                    <a:lnTo>
                      <a:pt x="7857" y="13924"/>
                    </a:lnTo>
                    <a:lnTo>
                      <a:pt x="8222" y="13585"/>
                    </a:lnTo>
                    <a:lnTo>
                      <a:pt x="8115" y="13281"/>
                    </a:lnTo>
                    <a:close/>
                    <a:moveTo>
                      <a:pt x="8801" y="12567"/>
                    </a:moveTo>
                    <a:lnTo>
                      <a:pt x="8447" y="12906"/>
                    </a:lnTo>
                    <a:lnTo>
                      <a:pt x="8576" y="13210"/>
                    </a:lnTo>
                    <a:lnTo>
                      <a:pt x="8897" y="12871"/>
                    </a:lnTo>
                    <a:lnTo>
                      <a:pt x="8801" y="12567"/>
                    </a:lnTo>
                    <a:close/>
                    <a:moveTo>
                      <a:pt x="9508" y="11889"/>
                    </a:moveTo>
                    <a:lnTo>
                      <a:pt x="9155" y="12228"/>
                    </a:lnTo>
                    <a:lnTo>
                      <a:pt x="9251" y="12532"/>
                    </a:lnTo>
                    <a:lnTo>
                      <a:pt x="9615" y="12192"/>
                    </a:lnTo>
                    <a:lnTo>
                      <a:pt x="9508" y="11889"/>
                    </a:lnTo>
                    <a:close/>
                    <a:moveTo>
                      <a:pt x="10216" y="11175"/>
                    </a:moveTo>
                    <a:lnTo>
                      <a:pt x="9862" y="11514"/>
                    </a:lnTo>
                    <a:lnTo>
                      <a:pt x="9969" y="11818"/>
                    </a:lnTo>
                    <a:lnTo>
                      <a:pt x="10323" y="11478"/>
                    </a:lnTo>
                    <a:lnTo>
                      <a:pt x="10216" y="11175"/>
                    </a:lnTo>
                    <a:close/>
                    <a:moveTo>
                      <a:pt x="10934" y="10497"/>
                    </a:moveTo>
                    <a:lnTo>
                      <a:pt x="10570" y="10836"/>
                    </a:lnTo>
                    <a:lnTo>
                      <a:pt x="10677" y="11139"/>
                    </a:lnTo>
                    <a:lnTo>
                      <a:pt x="11030" y="10764"/>
                    </a:lnTo>
                    <a:lnTo>
                      <a:pt x="10934" y="10497"/>
                    </a:lnTo>
                    <a:close/>
                    <a:moveTo>
                      <a:pt x="11641" y="9782"/>
                    </a:moveTo>
                    <a:lnTo>
                      <a:pt x="11288" y="10122"/>
                    </a:lnTo>
                    <a:lnTo>
                      <a:pt x="11384" y="10425"/>
                    </a:lnTo>
                    <a:lnTo>
                      <a:pt x="11738" y="10086"/>
                    </a:lnTo>
                    <a:lnTo>
                      <a:pt x="11641" y="9782"/>
                    </a:lnTo>
                    <a:close/>
                    <a:moveTo>
                      <a:pt x="12328" y="9068"/>
                    </a:moveTo>
                    <a:lnTo>
                      <a:pt x="11963" y="9443"/>
                    </a:lnTo>
                    <a:lnTo>
                      <a:pt x="12092" y="9747"/>
                    </a:lnTo>
                    <a:lnTo>
                      <a:pt x="12424" y="9372"/>
                    </a:lnTo>
                    <a:lnTo>
                      <a:pt x="12328" y="9068"/>
                    </a:lnTo>
                    <a:close/>
                    <a:moveTo>
                      <a:pt x="13035" y="8390"/>
                    </a:moveTo>
                    <a:lnTo>
                      <a:pt x="12681" y="8729"/>
                    </a:lnTo>
                    <a:lnTo>
                      <a:pt x="12778" y="9033"/>
                    </a:lnTo>
                    <a:lnTo>
                      <a:pt x="13132" y="8694"/>
                    </a:lnTo>
                    <a:lnTo>
                      <a:pt x="13035" y="8390"/>
                    </a:lnTo>
                    <a:close/>
                    <a:moveTo>
                      <a:pt x="13743" y="7676"/>
                    </a:moveTo>
                    <a:lnTo>
                      <a:pt x="13389" y="8051"/>
                    </a:lnTo>
                    <a:lnTo>
                      <a:pt x="13485" y="8354"/>
                    </a:lnTo>
                    <a:lnTo>
                      <a:pt x="13839" y="7980"/>
                    </a:lnTo>
                    <a:lnTo>
                      <a:pt x="13743" y="7676"/>
                    </a:lnTo>
                    <a:close/>
                    <a:moveTo>
                      <a:pt x="14450" y="6998"/>
                    </a:moveTo>
                    <a:lnTo>
                      <a:pt x="14096" y="7337"/>
                    </a:lnTo>
                    <a:lnTo>
                      <a:pt x="14203" y="7640"/>
                    </a:lnTo>
                    <a:lnTo>
                      <a:pt x="14557" y="7301"/>
                    </a:lnTo>
                    <a:lnTo>
                      <a:pt x="14450" y="6998"/>
                    </a:lnTo>
                    <a:close/>
                    <a:moveTo>
                      <a:pt x="15158" y="6284"/>
                    </a:moveTo>
                    <a:lnTo>
                      <a:pt x="14804" y="6659"/>
                    </a:lnTo>
                    <a:lnTo>
                      <a:pt x="14911" y="6908"/>
                    </a:lnTo>
                    <a:lnTo>
                      <a:pt x="15265" y="6569"/>
                    </a:lnTo>
                    <a:lnTo>
                      <a:pt x="15158" y="6284"/>
                    </a:lnTo>
                    <a:close/>
                    <a:moveTo>
                      <a:pt x="15844" y="5605"/>
                    </a:moveTo>
                    <a:lnTo>
                      <a:pt x="15490" y="5944"/>
                    </a:lnTo>
                    <a:lnTo>
                      <a:pt x="15618" y="6248"/>
                    </a:lnTo>
                    <a:lnTo>
                      <a:pt x="15951" y="5909"/>
                    </a:lnTo>
                    <a:lnTo>
                      <a:pt x="15844" y="5605"/>
                    </a:lnTo>
                    <a:close/>
                    <a:moveTo>
                      <a:pt x="16551" y="4891"/>
                    </a:moveTo>
                    <a:lnTo>
                      <a:pt x="16197" y="5266"/>
                    </a:lnTo>
                    <a:lnTo>
                      <a:pt x="16305" y="5516"/>
                    </a:lnTo>
                    <a:lnTo>
                      <a:pt x="16658" y="5177"/>
                    </a:lnTo>
                    <a:lnTo>
                      <a:pt x="16551" y="4891"/>
                    </a:lnTo>
                    <a:close/>
                    <a:moveTo>
                      <a:pt x="17269" y="4213"/>
                    </a:moveTo>
                    <a:lnTo>
                      <a:pt x="16916" y="4552"/>
                    </a:lnTo>
                    <a:lnTo>
                      <a:pt x="17012" y="4856"/>
                    </a:lnTo>
                    <a:lnTo>
                      <a:pt x="17366" y="4516"/>
                    </a:lnTo>
                    <a:lnTo>
                      <a:pt x="17269" y="4213"/>
                    </a:lnTo>
                    <a:close/>
                    <a:moveTo>
                      <a:pt x="17977" y="3499"/>
                    </a:moveTo>
                    <a:lnTo>
                      <a:pt x="17623" y="3838"/>
                    </a:lnTo>
                    <a:lnTo>
                      <a:pt x="17720" y="4124"/>
                    </a:lnTo>
                    <a:lnTo>
                      <a:pt x="18073" y="3784"/>
                    </a:lnTo>
                    <a:lnTo>
                      <a:pt x="17977" y="3499"/>
                    </a:lnTo>
                    <a:close/>
                    <a:moveTo>
                      <a:pt x="18684" y="2820"/>
                    </a:moveTo>
                    <a:lnTo>
                      <a:pt x="18331" y="3160"/>
                    </a:lnTo>
                    <a:lnTo>
                      <a:pt x="18427" y="3463"/>
                    </a:lnTo>
                    <a:lnTo>
                      <a:pt x="18781" y="3070"/>
                    </a:lnTo>
                    <a:lnTo>
                      <a:pt x="18684" y="2820"/>
                    </a:lnTo>
                    <a:close/>
                    <a:moveTo>
                      <a:pt x="19370" y="2106"/>
                    </a:moveTo>
                    <a:lnTo>
                      <a:pt x="19017" y="2446"/>
                    </a:lnTo>
                    <a:lnTo>
                      <a:pt x="19113" y="2731"/>
                    </a:lnTo>
                    <a:lnTo>
                      <a:pt x="19467" y="2392"/>
                    </a:lnTo>
                    <a:lnTo>
                      <a:pt x="19370" y="2106"/>
                    </a:lnTo>
                    <a:close/>
                    <a:moveTo>
                      <a:pt x="20078" y="1428"/>
                    </a:moveTo>
                    <a:lnTo>
                      <a:pt x="19724" y="1767"/>
                    </a:lnTo>
                    <a:lnTo>
                      <a:pt x="19821" y="2071"/>
                    </a:lnTo>
                    <a:lnTo>
                      <a:pt x="20185" y="1678"/>
                    </a:lnTo>
                    <a:lnTo>
                      <a:pt x="20078" y="1428"/>
                    </a:lnTo>
                    <a:close/>
                    <a:moveTo>
                      <a:pt x="20785" y="714"/>
                    </a:moveTo>
                    <a:lnTo>
                      <a:pt x="20432" y="1053"/>
                    </a:lnTo>
                    <a:lnTo>
                      <a:pt x="20539" y="1339"/>
                    </a:lnTo>
                    <a:lnTo>
                      <a:pt x="20893" y="1000"/>
                    </a:lnTo>
                    <a:lnTo>
                      <a:pt x="20785" y="714"/>
                    </a:lnTo>
                    <a:close/>
                    <a:moveTo>
                      <a:pt x="21493" y="0"/>
                    </a:moveTo>
                    <a:lnTo>
                      <a:pt x="21139" y="375"/>
                    </a:lnTo>
                    <a:lnTo>
                      <a:pt x="21246" y="660"/>
                    </a:lnTo>
                    <a:lnTo>
                      <a:pt x="21600" y="286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1" name="Freeform 17"/>
              <p:cNvSpPr/>
              <p:nvPr/>
            </p:nvSpPr>
            <p:spPr>
              <a:xfrm>
                <a:off x="1980990" y="1534563"/>
                <a:ext cx="121506" cy="116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55" y="21462"/>
                    </a:moveTo>
                    <a:lnTo>
                      <a:pt x="20022" y="21600"/>
                    </a:lnTo>
                    <a:lnTo>
                      <a:pt x="21600" y="21583"/>
                    </a:lnTo>
                    <a:lnTo>
                      <a:pt x="21434" y="21445"/>
                    </a:lnTo>
                    <a:lnTo>
                      <a:pt x="19855" y="21462"/>
                    </a:lnTo>
                    <a:close/>
                    <a:moveTo>
                      <a:pt x="19274" y="20806"/>
                    </a:moveTo>
                    <a:lnTo>
                      <a:pt x="19606" y="21134"/>
                    </a:lnTo>
                    <a:lnTo>
                      <a:pt x="21185" y="21117"/>
                    </a:lnTo>
                    <a:lnTo>
                      <a:pt x="20852" y="20789"/>
                    </a:lnTo>
                    <a:lnTo>
                      <a:pt x="19274" y="20806"/>
                    </a:lnTo>
                    <a:close/>
                    <a:moveTo>
                      <a:pt x="18692" y="20159"/>
                    </a:moveTo>
                    <a:lnTo>
                      <a:pt x="19025" y="20478"/>
                    </a:lnTo>
                    <a:lnTo>
                      <a:pt x="20603" y="20461"/>
                    </a:lnTo>
                    <a:lnTo>
                      <a:pt x="20188" y="20133"/>
                    </a:lnTo>
                    <a:lnTo>
                      <a:pt x="18692" y="20159"/>
                    </a:lnTo>
                    <a:close/>
                    <a:moveTo>
                      <a:pt x="18028" y="19503"/>
                    </a:moveTo>
                    <a:lnTo>
                      <a:pt x="18443" y="19831"/>
                    </a:lnTo>
                    <a:lnTo>
                      <a:pt x="20022" y="19805"/>
                    </a:lnTo>
                    <a:lnTo>
                      <a:pt x="19606" y="19503"/>
                    </a:lnTo>
                    <a:lnTo>
                      <a:pt x="18028" y="19503"/>
                    </a:lnTo>
                    <a:close/>
                    <a:moveTo>
                      <a:pt x="17446" y="18847"/>
                    </a:moveTo>
                    <a:lnTo>
                      <a:pt x="17862" y="19175"/>
                    </a:lnTo>
                    <a:lnTo>
                      <a:pt x="19440" y="19175"/>
                    </a:lnTo>
                    <a:lnTo>
                      <a:pt x="19025" y="18847"/>
                    </a:lnTo>
                    <a:lnTo>
                      <a:pt x="17446" y="18847"/>
                    </a:lnTo>
                    <a:close/>
                    <a:moveTo>
                      <a:pt x="16865" y="18217"/>
                    </a:moveTo>
                    <a:lnTo>
                      <a:pt x="17280" y="18545"/>
                    </a:lnTo>
                    <a:lnTo>
                      <a:pt x="18858" y="18519"/>
                    </a:lnTo>
                    <a:lnTo>
                      <a:pt x="18443" y="18200"/>
                    </a:lnTo>
                    <a:lnTo>
                      <a:pt x="16865" y="18217"/>
                    </a:lnTo>
                    <a:close/>
                    <a:moveTo>
                      <a:pt x="16283" y="17561"/>
                    </a:moveTo>
                    <a:lnTo>
                      <a:pt x="16698" y="17889"/>
                    </a:lnTo>
                    <a:lnTo>
                      <a:pt x="18277" y="17872"/>
                    </a:lnTo>
                    <a:lnTo>
                      <a:pt x="17862" y="17544"/>
                    </a:lnTo>
                    <a:lnTo>
                      <a:pt x="16283" y="17561"/>
                    </a:lnTo>
                    <a:close/>
                    <a:moveTo>
                      <a:pt x="15702" y="16914"/>
                    </a:moveTo>
                    <a:lnTo>
                      <a:pt x="16117" y="17233"/>
                    </a:lnTo>
                    <a:lnTo>
                      <a:pt x="17695" y="17216"/>
                    </a:lnTo>
                    <a:lnTo>
                      <a:pt x="17280" y="16888"/>
                    </a:lnTo>
                    <a:lnTo>
                      <a:pt x="15702" y="16914"/>
                    </a:lnTo>
                    <a:close/>
                    <a:moveTo>
                      <a:pt x="15120" y="16258"/>
                    </a:moveTo>
                    <a:lnTo>
                      <a:pt x="15535" y="16586"/>
                    </a:lnTo>
                    <a:lnTo>
                      <a:pt x="16865" y="16560"/>
                    </a:lnTo>
                    <a:lnTo>
                      <a:pt x="16698" y="16241"/>
                    </a:lnTo>
                    <a:lnTo>
                      <a:pt x="15120" y="16258"/>
                    </a:lnTo>
                    <a:close/>
                    <a:moveTo>
                      <a:pt x="14538" y="15602"/>
                    </a:moveTo>
                    <a:lnTo>
                      <a:pt x="14705" y="15930"/>
                    </a:lnTo>
                    <a:lnTo>
                      <a:pt x="16283" y="15913"/>
                    </a:lnTo>
                    <a:lnTo>
                      <a:pt x="16117" y="15585"/>
                    </a:lnTo>
                    <a:lnTo>
                      <a:pt x="14538" y="15602"/>
                    </a:lnTo>
                    <a:close/>
                    <a:moveTo>
                      <a:pt x="13957" y="14955"/>
                    </a:moveTo>
                    <a:lnTo>
                      <a:pt x="14123" y="15283"/>
                    </a:lnTo>
                    <a:lnTo>
                      <a:pt x="15702" y="15283"/>
                    </a:lnTo>
                    <a:lnTo>
                      <a:pt x="15535" y="14955"/>
                    </a:lnTo>
                    <a:lnTo>
                      <a:pt x="13957" y="14955"/>
                    </a:lnTo>
                    <a:close/>
                    <a:moveTo>
                      <a:pt x="13375" y="14317"/>
                    </a:moveTo>
                    <a:lnTo>
                      <a:pt x="13542" y="14627"/>
                    </a:lnTo>
                    <a:lnTo>
                      <a:pt x="15120" y="14627"/>
                    </a:lnTo>
                    <a:lnTo>
                      <a:pt x="14954" y="14299"/>
                    </a:lnTo>
                    <a:lnTo>
                      <a:pt x="13375" y="14317"/>
                    </a:lnTo>
                    <a:close/>
                    <a:moveTo>
                      <a:pt x="12794" y="13669"/>
                    </a:moveTo>
                    <a:lnTo>
                      <a:pt x="12960" y="13997"/>
                    </a:lnTo>
                    <a:lnTo>
                      <a:pt x="14538" y="13971"/>
                    </a:lnTo>
                    <a:lnTo>
                      <a:pt x="14372" y="13643"/>
                    </a:lnTo>
                    <a:lnTo>
                      <a:pt x="12794" y="13669"/>
                    </a:lnTo>
                    <a:close/>
                    <a:moveTo>
                      <a:pt x="12129" y="13014"/>
                    </a:moveTo>
                    <a:lnTo>
                      <a:pt x="12378" y="13341"/>
                    </a:lnTo>
                    <a:lnTo>
                      <a:pt x="13957" y="13324"/>
                    </a:lnTo>
                    <a:lnTo>
                      <a:pt x="13708" y="12996"/>
                    </a:lnTo>
                    <a:lnTo>
                      <a:pt x="12129" y="13014"/>
                    </a:lnTo>
                    <a:close/>
                    <a:moveTo>
                      <a:pt x="11548" y="12358"/>
                    </a:moveTo>
                    <a:lnTo>
                      <a:pt x="11797" y="12686"/>
                    </a:lnTo>
                    <a:lnTo>
                      <a:pt x="13375" y="12668"/>
                    </a:lnTo>
                    <a:lnTo>
                      <a:pt x="13126" y="12340"/>
                    </a:lnTo>
                    <a:lnTo>
                      <a:pt x="11548" y="12358"/>
                    </a:lnTo>
                    <a:close/>
                    <a:moveTo>
                      <a:pt x="10966" y="11710"/>
                    </a:moveTo>
                    <a:lnTo>
                      <a:pt x="11215" y="12038"/>
                    </a:lnTo>
                    <a:lnTo>
                      <a:pt x="12794" y="12012"/>
                    </a:lnTo>
                    <a:lnTo>
                      <a:pt x="12378" y="11685"/>
                    </a:lnTo>
                    <a:lnTo>
                      <a:pt x="10966" y="11710"/>
                    </a:lnTo>
                    <a:close/>
                    <a:moveTo>
                      <a:pt x="10218" y="11055"/>
                    </a:moveTo>
                    <a:lnTo>
                      <a:pt x="10634" y="11383"/>
                    </a:lnTo>
                    <a:lnTo>
                      <a:pt x="12129" y="11365"/>
                    </a:lnTo>
                    <a:lnTo>
                      <a:pt x="11797" y="11037"/>
                    </a:lnTo>
                    <a:lnTo>
                      <a:pt x="10218" y="11055"/>
                    </a:lnTo>
                    <a:close/>
                    <a:moveTo>
                      <a:pt x="9637" y="10399"/>
                    </a:moveTo>
                    <a:lnTo>
                      <a:pt x="9969" y="10727"/>
                    </a:lnTo>
                    <a:lnTo>
                      <a:pt x="11548" y="10727"/>
                    </a:lnTo>
                    <a:lnTo>
                      <a:pt x="11215" y="10399"/>
                    </a:lnTo>
                    <a:lnTo>
                      <a:pt x="9637" y="10399"/>
                    </a:lnTo>
                    <a:close/>
                    <a:moveTo>
                      <a:pt x="9055" y="9769"/>
                    </a:moveTo>
                    <a:lnTo>
                      <a:pt x="9388" y="10079"/>
                    </a:lnTo>
                    <a:lnTo>
                      <a:pt x="10966" y="10079"/>
                    </a:lnTo>
                    <a:lnTo>
                      <a:pt x="10634" y="9751"/>
                    </a:lnTo>
                    <a:lnTo>
                      <a:pt x="9055" y="9769"/>
                    </a:lnTo>
                    <a:close/>
                    <a:moveTo>
                      <a:pt x="8474" y="9122"/>
                    </a:moveTo>
                    <a:lnTo>
                      <a:pt x="8806" y="9441"/>
                    </a:lnTo>
                    <a:lnTo>
                      <a:pt x="10385" y="9424"/>
                    </a:lnTo>
                    <a:lnTo>
                      <a:pt x="9969" y="9096"/>
                    </a:lnTo>
                    <a:lnTo>
                      <a:pt x="8474" y="9122"/>
                    </a:lnTo>
                    <a:close/>
                    <a:moveTo>
                      <a:pt x="7809" y="8466"/>
                    </a:moveTo>
                    <a:lnTo>
                      <a:pt x="8225" y="8794"/>
                    </a:lnTo>
                    <a:lnTo>
                      <a:pt x="9803" y="8768"/>
                    </a:lnTo>
                    <a:lnTo>
                      <a:pt x="9388" y="8448"/>
                    </a:lnTo>
                    <a:lnTo>
                      <a:pt x="7809" y="8466"/>
                    </a:lnTo>
                    <a:close/>
                    <a:moveTo>
                      <a:pt x="7228" y="7810"/>
                    </a:moveTo>
                    <a:lnTo>
                      <a:pt x="7643" y="8138"/>
                    </a:lnTo>
                    <a:lnTo>
                      <a:pt x="9222" y="8120"/>
                    </a:lnTo>
                    <a:lnTo>
                      <a:pt x="8806" y="7793"/>
                    </a:lnTo>
                    <a:lnTo>
                      <a:pt x="7228" y="7810"/>
                    </a:lnTo>
                    <a:close/>
                    <a:moveTo>
                      <a:pt x="6646" y="7163"/>
                    </a:moveTo>
                    <a:lnTo>
                      <a:pt x="7062" y="7482"/>
                    </a:lnTo>
                    <a:lnTo>
                      <a:pt x="8640" y="7465"/>
                    </a:lnTo>
                    <a:lnTo>
                      <a:pt x="8225" y="7137"/>
                    </a:lnTo>
                    <a:lnTo>
                      <a:pt x="6646" y="7163"/>
                    </a:lnTo>
                    <a:close/>
                    <a:moveTo>
                      <a:pt x="6065" y="6507"/>
                    </a:moveTo>
                    <a:lnTo>
                      <a:pt x="6480" y="6835"/>
                    </a:lnTo>
                    <a:lnTo>
                      <a:pt x="8058" y="6809"/>
                    </a:lnTo>
                    <a:lnTo>
                      <a:pt x="7643" y="6507"/>
                    </a:lnTo>
                    <a:lnTo>
                      <a:pt x="6065" y="6507"/>
                    </a:lnTo>
                    <a:close/>
                    <a:moveTo>
                      <a:pt x="5483" y="5851"/>
                    </a:moveTo>
                    <a:lnTo>
                      <a:pt x="5649" y="6179"/>
                    </a:lnTo>
                    <a:lnTo>
                      <a:pt x="7228" y="6179"/>
                    </a:lnTo>
                    <a:lnTo>
                      <a:pt x="7062" y="5851"/>
                    </a:lnTo>
                    <a:lnTo>
                      <a:pt x="5483" y="5851"/>
                    </a:lnTo>
                    <a:close/>
                    <a:moveTo>
                      <a:pt x="4902" y="5221"/>
                    </a:moveTo>
                    <a:lnTo>
                      <a:pt x="5068" y="5523"/>
                    </a:lnTo>
                    <a:lnTo>
                      <a:pt x="6646" y="5523"/>
                    </a:lnTo>
                    <a:lnTo>
                      <a:pt x="6480" y="5204"/>
                    </a:lnTo>
                    <a:lnTo>
                      <a:pt x="4902" y="5221"/>
                    </a:lnTo>
                    <a:close/>
                    <a:moveTo>
                      <a:pt x="4320" y="4565"/>
                    </a:moveTo>
                    <a:lnTo>
                      <a:pt x="4486" y="4893"/>
                    </a:lnTo>
                    <a:lnTo>
                      <a:pt x="6065" y="4876"/>
                    </a:lnTo>
                    <a:lnTo>
                      <a:pt x="5898" y="4548"/>
                    </a:lnTo>
                    <a:lnTo>
                      <a:pt x="4320" y="4565"/>
                    </a:lnTo>
                    <a:close/>
                    <a:moveTo>
                      <a:pt x="3738" y="3918"/>
                    </a:moveTo>
                    <a:lnTo>
                      <a:pt x="3905" y="4237"/>
                    </a:lnTo>
                    <a:lnTo>
                      <a:pt x="5483" y="4220"/>
                    </a:lnTo>
                    <a:lnTo>
                      <a:pt x="5317" y="3892"/>
                    </a:lnTo>
                    <a:lnTo>
                      <a:pt x="3738" y="3918"/>
                    </a:lnTo>
                    <a:close/>
                    <a:moveTo>
                      <a:pt x="3157" y="3262"/>
                    </a:moveTo>
                    <a:lnTo>
                      <a:pt x="3323" y="3590"/>
                    </a:lnTo>
                    <a:lnTo>
                      <a:pt x="4902" y="3564"/>
                    </a:lnTo>
                    <a:lnTo>
                      <a:pt x="4735" y="3245"/>
                    </a:lnTo>
                    <a:lnTo>
                      <a:pt x="3157" y="3262"/>
                    </a:lnTo>
                    <a:close/>
                    <a:moveTo>
                      <a:pt x="2575" y="2606"/>
                    </a:moveTo>
                    <a:lnTo>
                      <a:pt x="2742" y="2934"/>
                    </a:lnTo>
                    <a:lnTo>
                      <a:pt x="4320" y="2917"/>
                    </a:lnTo>
                    <a:lnTo>
                      <a:pt x="4154" y="2589"/>
                    </a:lnTo>
                    <a:lnTo>
                      <a:pt x="2575" y="2606"/>
                    </a:lnTo>
                    <a:close/>
                    <a:moveTo>
                      <a:pt x="1994" y="1959"/>
                    </a:moveTo>
                    <a:lnTo>
                      <a:pt x="2160" y="2287"/>
                    </a:lnTo>
                    <a:lnTo>
                      <a:pt x="3738" y="2261"/>
                    </a:lnTo>
                    <a:lnTo>
                      <a:pt x="3489" y="1959"/>
                    </a:lnTo>
                    <a:lnTo>
                      <a:pt x="1994" y="1959"/>
                    </a:lnTo>
                    <a:close/>
                    <a:moveTo>
                      <a:pt x="1329" y="1303"/>
                    </a:moveTo>
                    <a:lnTo>
                      <a:pt x="1578" y="1631"/>
                    </a:lnTo>
                    <a:lnTo>
                      <a:pt x="3157" y="1631"/>
                    </a:lnTo>
                    <a:lnTo>
                      <a:pt x="2742" y="1303"/>
                    </a:lnTo>
                    <a:lnTo>
                      <a:pt x="1329" y="1303"/>
                    </a:lnTo>
                    <a:close/>
                    <a:moveTo>
                      <a:pt x="582" y="673"/>
                    </a:moveTo>
                    <a:lnTo>
                      <a:pt x="997" y="1001"/>
                    </a:lnTo>
                    <a:lnTo>
                      <a:pt x="2575" y="975"/>
                    </a:lnTo>
                    <a:lnTo>
                      <a:pt x="2160" y="647"/>
                    </a:lnTo>
                    <a:lnTo>
                      <a:pt x="582" y="673"/>
                    </a:lnTo>
                    <a:close/>
                    <a:moveTo>
                      <a:pt x="0" y="17"/>
                    </a:moveTo>
                    <a:lnTo>
                      <a:pt x="415" y="345"/>
                    </a:lnTo>
                    <a:lnTo>
                      <a:pt x="1994" y="328"/>
                    </a:lnTo>
                    <a:lnTo>
                      <a:pt x="1578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2" name="Freeform 18"/>
              <p:cNvSpPr/>
              <p:nvPr/>
            </p:nvSpPr>
            <p:spPr>
              <a:xfrm>
                <a:off x="2381020" y="1623815"/>
                <a:ext cx="702858" cy="499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3" y="141"/>
                    </a:moveTo>
                    <a:lnTo>
                      <a:pt x="172" y="0"/>
                    </a:lnTo>
                    <a:lnTo>
                      <a:pt x="0" y="343"/>
                    </a:lnTo>
                    <a:lnTo>
                      <a:pt x="129" y="424"/>
                    </a:lnTo>
                    <a:lnTo>
                      <a:pt x="273" y="141"/>
                    </a:lnTo>
                    <a:close/>
                    <a:moveTo>
                      <a:pt x="1149" y="1010"/>
                    </a:moveTo>
                    <a:lnTo>
                      <a:pt x="704" y="586"/>
                    </a:lnTo>
                    <a:lnTo>
                      <a:pt x="574" y="869"/>
                    </a:lnTo>
                    <a:lnTo>
                      <a:pt x="1020" y="1334"/>
                    </a:lnTo>
                    <a:lnTo>
                      <a:pt x="1149" y="1010"/>
                    </a:lnTo>
                    <a:close/>
                    <a:moveTo>
                      <a:pt x="2068" y="1859"/>
                    </a:moveTo>
                    <a:lnTo>
                      <a:pt x="1594" y="1435"/>
                    </a:lnTo>
                    <a:lnTo>
                      <a:pt x="1451" y="1778"/>
                    </a:lnTo>
                    <a:lnTo>
                      <a:pt x="1896" y="2202"/>
                    </a:lnTo>
                    <a:lnTo>
                      <a:pt x="2068" y="1859"/>
                    </a:lnTo>
                    <a:close/>
                    <a:moveTo>
                      <a:pt x="2959" y="2768"/>
                    </a:moveTo>
                    <a:lnTo>
                      <a:pt x="2513" y="2344"/>
                    </a:lnTo>
                    <a:lnTo>
                      <a:pt x="2341" y="2627"/>
                    </a:lnTo>
                    <a:lnTo>
                      <a:pt x="2786" y="3071"/>
                    </a:lnTo>
                    <a:lnTo>
                      <a:pt x="2959" y="2768"/>
                    </a:lnTo>
                    <a:close/>
                    <a:moveTo>
                      <a:pt x="3835" y="3637"/>
                    </a:moveTo>
                    <a:lnTo>
                      <a:pt x="3389" y="3213"/>
                    </a:lnTo>
                    <a:lnTo>
                      <a:pt x="3217" y="3536"/>
                    </a:lnTo>
                    <a:lnTo>
                      <a:pt x="3662" y="3960"/>
                    </a:lnTo>
                    <a:lnTo>
                      <a:pt x="3835" y="3637"/>
                    </a:lnTo>
                    <a:close/>
                    <a:moveTo>
                      <a:pt x="4711" y="4546"/>
                    </a:moveTo>
                    <a:lnTo>
                      <a:pt x="4280" y="4122"/>
                    </a:lnTo>
                    <a:lnTo>
                      <a:pt x="4107" y="4405"/>
                    </a:lnTo>
                    <a:lnTo>
                      <a:pt x="4553" y="4829"/>
                    </a:lnTo>
                    <a:lnTo>
                      <a:pt x="4711" y="4546"/>
                    </a:lnTo>
                    <a:close/>
                    <a:moveTo>
                      <a:pt x="5601" y="5395"/>
                    </a:moveTo>
                    <a:lnTo>
                      <a:pt x="5156" y="4971"/>
                    </a:lnTo>
                    <a:lnTo>
                      <a:pt x="4984" y="5314"/>
                    </a:lnTo>
                    <a:lnTo>
                      <a:pt x="5457" y="5738"/>
                    </a:lnTo>
                    <a:lnTo>
                      <a:pt x="5601" y="5395"/>
                    </a:lnTo>
                    <a:close/>
                    <a:moveTo>
                      <a:pt x="6477" y="6304"/>
                    </a:moveTo>
                    <a:lnTo>
                      <a:pt x="6046" y="5839"/>
                    </a:lnTo>
                    <a:lnTo>
                      <a:pt x="5903" y="6163"/>
                    </a:lnTo>
                    <a:lnTo>
                      <a:pt x="6348" y="6587"/>
                    </a:lnTo>
                    <a:lnTo>
                      <a:pt x="6477" y="6304"/>
                    </a:lnTo>
                    <a:close/>
                    <a:moveTo>
                      <a:pt x="7368" y="7173"/>
                    </a:moveTo>
                    <a:lnTo>
                      <a:pt x="6922" y="6749"/>
                    </a:lnTo>
                    <a:lnTo>
                      <a:pt x="6793" y="7032"/>
                    </a:lnTo>
                    <a:lnTo>
                      <a:pt x="7224" y="7496"/>
                    </a:lnTo>
                    <a:lnTo>
                      <a:pt x="7368" y="7173"/>
                    </a:lnTo>
                    <a:close/>
                    <a:moveTo>
                      <a:pt x="8287" y="8082"/>
                    </a:moveTo>
                    <a:lnTo>
                      <a:pt x="7813" y="7597"/>
                    </a:lnTo>
                    <a:lnTo>
                      <a:pt x="7669" y="7941"/>
                    </a:lnTo>
                    <a:lnTo>
                      <a:pt x="8114" y="8365"/>
                    </a:lnTo>
                    <a:lnTo>
                      <a:pt x="8287" y="8082"/>
                    </a:lnTo>
                    <a:close/>
                    <a:moveTo>
                      <a:pt x="9163" y="8931"/>
                    </a:moveTo>
                    <a:lnTo>
                      <a:pt x="8718" y="8507"/>
                    </a:lnTo>
                    <a:lnTo>
                      <a:pt x="8560" y="8790"/>
                    </a:lnTo>
                    <a:lnTo>
                      <a:pt x="8990" y="9274"/>
                    </a:lnTo>
                    <a:lnTo>
                      <a:pt x="9163" y="8931"/>
                    </a:lnTo>
                    <a:close/>
                    <a:moveTo>
                      <a:pt x="10053" y="9800"/>
                    </a:moveTo>
                    <a:lnTo>
                      <a:pt x="9608" y="9375"/>
                    </a:lnTo>
                    <a:lnTo>
                      <a:pt x="9436" y="9699"/>
                    </a:lnTo>
                    <a:lnTo>
                      <a:pt x="9881" y="10123"/>
                    </a:lnTo>
                    <a:lnTo>
                      <a:pt x="10053" y="9800"/>
                    </a:lnTo>
                    <a:close/>
                    <a:moveTo>
                      <a:pt x="10929" y="10709"/>
                    </a:moveTo>
                    <a:lnTo>
                      <a:pt x="10484" y="10285"/>
                    </a:lnTo>
                    <a:lnTo>
                      <a:pt x="10326" y="10568"/>
                    </a:lnTo>
                    <a:lnTo>
                      <a:pt x="10757" y="10992"/>
                    </a:lnTo>
                    <a:lnTo>
                      <a:pt x="10929" y="10709"/>
                    </a:lnTo>
                    <a:close/>
                    <a:moveTo>
                      <a:pt x="11820" y="11558"/>
                    </a:moveTo>
                    <a:lnTo>
                      <a:pt x="11374" y="11133"/>
                    </a:lnTo>
                    <a:lnTo>
                      <a:pt x="11202" y="11477"/>
                    </a:lnTo>
                    <a:lnTo>
                      <a:pt x="11676" y="11901"/>
                    </a:lnTo>
                    <a:lnTo>
                      <a:pt x="11820" y="11558"/>
                    </a:lnTo>
                    <a:close/>
                    <a:moveTo>
                      <a:pt x="12696" y="12467"/>
                    </a:moveTo>
                    <a:lnTo>
                      <a:pt x="12251" y="12043"/>
                    </a:lnTo>
                    <a:lnTo>
                      <a:pt x="12121" y="12326"/>
                    </a:lnTo>
                    <a:lnTo>
                      <a:pt x="12566" y="12750"/>
                    </a:lnTo>
                    <a:lnTo>
                      <a:pt x="12696" y="12467"/>
                    </a:lnTo>
                    <a:close/>
                    <a:moveTo>
                      <a:pt x="13586" y="13336"/>
                    </a:moveTo>
                    <a:lnTo>
                      <a:pt x="13141" y="12912"/>
                    </a:lnTo>
                    <a:lnTo>
                      <a:pt x="12997" y="13235"/>
                    </a:lnTo>
                    <a:lnTo>
                      <a:pt x="13443" y="13659"/>
                    </a:lnTo>
                    <a:lnTo>
                      <a:pt x="13586" y="13336"/>
                    </a:lnTo>
                    <a:close/>
                    <a:moveTo>
                      <a:pt x="14491" y="14245"/>
                    </a:moveTo>
                    <a:lnTo>
                      <a:pt x="14060" y="13760"/>
                    </a:lnTo>
                    <a:lnTo>
                      <a:pt x="13888" y="14104"/>
                    </a:lnTo>
                    <a:lnTo>
                      <a:pt x="14333" y="14528"/>
                    </a:lnTo>
                    <a:lnTo>
                      <a:pt x="14491" y="14245"/>
                    </a:lnTo>
                    <a:close/>
                    <a:moveTo>
                      <a:pt x="15381" y="15094"/>
                    </a:moveTo>
                    <a:lnTo>
                      <a:pt x="14936" y="14669"/>
                    </a:lnTo>
                    <a:lnTo>
                      <a:pt x="14764" y="14952"/>
                    </a:lnTo>
                    <a:lnTo>
                      <a:pt x="15209" y="15437"/>
                    </a:lnTo>
                    <a:lnTo>
                      <a:pt x="15381" y="15094"/>
                    </a:lnTo>
                    <a:close/>
                    <a:moveTo>
                      <a:pt x="16257" y="16003"/>
                    </a:moveTo>
                    <a:lnTo>
                      <a:pt x="15827" y="15538"/>
                    </a:lnTo>
                    <a:lnTo>
                      <a:pt x="15654" y="15862"/>
                    </a:lnTo>
                    <a:lnTo>
                      <a:pt x="16099" y="16286"/>
                    </a:lnTo>
                    <a:lnTo>
                      <a:pt x="16257" y="16003"/>
                    </a:lnTo>
                    <a:close/>
                    <a:moveTo>
                      <a:pt x="17148" y="16872"/>
                    </a:moveTo>
                    <a:lnTo>
                      <a:pt x="16703" y="16448"/>
                    </a:lnTo>
                    <a:lnTo>
                      <a:pt x="16530" y="16730"/>
                    </a:lnTo>
                    <a:lnTo>
                      <a:pt x="16976" y="17195"/>
                    </a:lnTo>
                    <a:lnTo>
                      <a:pt x="17148" y="16872"/>
                    </a:lnTo>
                    <a:close/>
                    <a:moveTo>
                      <a:pt x="18024" y="17720"/>
                    </a:moveTo>
                    <a:lnTo>
                      <a:pt x="17593" y="17296"/>
                    </a:lnTo>
                    <a:lnTo>
                      <a:pt x="17449" y="17640"/>
                    </a:lnTo>
                    <a:lnTo>
                      <a:pt x="17895" y="18064"/>
                    </a:lnTo>
                    <a:lnTo>
                      <a:pt x="18024" y="17720"/>
                    </a:lnTo>
                    <a:close/>
                    <a:moveTo>
                      <a:pt x="18914" y="18630"/>
                    </a:moveTo>
                    <a:lnTo>
                      <a:pt x="18469" y="18205"/>
                    </a:lnTo>
                    <a:lnTo>
                      <a:pt x="18340" y="18488"/>
                    </a:lnTo>
                    <a:lnTo>
                      <a:pt x="18771" y="18913"/>
                    </a:lnTo>
                    <a:lnTo>
                      <a:pt x="18914" y="18630"/>
                    </a:lnTo>
                    <a:close/>
                    <a:moveTo>
                      <a:pt x="19834" y="19499"/>
                    </a:moveTo>
                    <a:lnTo>
                      <a:pt x="19360" y="19074"/>
                    </a:lnTo>
                    <a:lnTo>
                      <a:pt x="19216" y="19398"/>
                    </a:lnTo>
                    <a:lnTo>
                      <a:pt x="19661" y="19822"/>
                    </a:lnTo>
                    <a:lnTo>
                      <a:pt x="19834" y="19499"/>
                    </a:lnTo>
                    <a:close/>
                    <a:moveTo>
                      <a:pt x="20710" y="20408"/>
                    </a:moveTo>
                    <a:lnTo>
                      <a:pt x="20264" y="19963"/>
                    </a:lnTo>
                    <a:lnTo>
                      <a:pt x="20106" y="20266"/>
                    </a:lnTo>
                    <a:lnTo>
                      <a:pt x="20537" y="20691"/>
                    </a:lnTo>
                    <a:lnTo>
                      <a:pt x="20710" y="20408"/>
                    </a:lnTo>
                    <a:close/>
                    <a:moveTo>
                      <a:pt x="21600" y="21257"/>
                    </a:moveTo>
                    <a:lnTo>
                      <a:pt x="21155" y="20832"/>
                    </a:lnTo>
                    <a:lnTo>
                      <a:pt x="20982" y="21176"/>
                    </a:lnTo>
                    <a:lnTo>
                      <a:pt x="21428" y="21600"/>
                    </a:lnTo>
                    <a:lnTo>
                      <a:pt x="21600" y="21257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" name="Freeform 20"/>
              <p:cNvSpPr/>
              <p:nvPr/>
            </p:nvSpPr>
            <p:spPr>
              <a:xfrm>
                <a:off x="2209512" y="934569"/>
                <a:ext cx="874366" cy="584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8" y="20944"/>
                    </a:moveTo>
                    <a:lnTo>
                      <a:pt x="0" y="21306"/>
                    </a:lnTo>
                    <a:lnTo>
                      <a:pt x="115" y="21600"/>
                    </a:lnTo>
                    <a:lnTo>
                      <a:pt x="496" y="21220"/>
                    </a:lnTo>
                    <a:lnTo>
                      <a:pt x="358" y="20944"/>
                    </a:lnTo>
                    <a:close/>
                    <a:moveTo>
                      <a:pt x="1097" y="20253"/>
                    </a:moveTo>
                    <a:lnTo>
                      <a:pt x="739" y="20616"/>
                    </a:lnTo>
                    <a:lnTo>
                      <a:pt x="854" y="20858"/>
                    </a:lnTo>
                    <a:lnTo>
                      <a:pt x="1201" y="20495"/>
                    </a:lnTo>
                    <a:lnTo>
                      <a:pt x="1097" y="20253"/>
                    </a:lnTo>
                    <a:close/>
                    <a:moveTo>
                      <a:pt x="1836" y="19511"/>
                    </a:moveTo>
                    <a:lnTo>
                      <a:pt x="1455" y="19873"/>
                    </a:lnTo>
                    <a:lnTo>
                      <a:pt x="1582" y="20167"/>
                    </a:lnTo>
                    <a:lnTo>
                      <a:pt x="1939" y="19804"/>
                    </a:lnTo>
                    <a:lnTo>
                      <a:pt x="1836" y="19511"/>
                    </a:lnTo>
                    <a:close/>
                    <a:moveTo>
                      <a:pt x="2540" y="18768"/>
                    </a:moveTo>
                    <a:lnTo>
                      <a:pt x="2182" y="19148"/>
                    </a:lnTo>
                    <a:lnTo>
                      <a:pt x="2297" y="19424"/>
                    </a:lnTo>
                    <a:lnTo>
                      <a:pt x="2678" y="19062"/>
                    </a:lnTo>
                    <a:lnTo>
                      <a:pt x="2540" y="18768"/>
                    </a:lnTo>
                    <a:close/>
                    <a:moveTo>
                      <a:pt x="3279" y="18078"/>
                    </a:moveTo>
                    <a:lnTo>
                      <a:pt x="2921" y="18458"/>
                    </a:lnTo>
                    <a:lnTo>
                      <a:pt x="3036" y="18699"/>
                    </a:lnTo>
                    <a:lnTo>
                      <a:pt x="3394" y="18319"/>
                    </a:lnTo>
                    <a:lnTo>
                      <a:pt x="3279" y="18078"/>
                    </a:lnTo>
                    <a:close/>
                    <a:moveTo>
                      <a:pt x="4018" y="17353"/>
                    </a:moveTo>
                    <a:lnTo>
                      <a:pt x="3637" y="17715"/>
                    </a:lnTo>
                    <a:lnTo>
                      <a:pt x="3775" y="17957"/>
                    </a:lnTo>
                    <a:lnTo>
                      <a:pt x="4121" y="17629"/>
                    </a:lnTo>
                    <a:lnTo>
                      <a:pt x="4018" y="17353"/>
                    </a:lnTo>
                    <a:close/>
                    <a:moveTo>
                      <a:pt x="4722" y="16610"/>
                    </a:moveTo>
                    <a:lnTo>
                      <a:pt x="4375" y="16973"/>
                    </a:lnTo>
                    <a:lnTo>
                      <a:pt x="4479" y="17266"/>
                    </a:lnTo>
                    <a:lnTo>
                      <a:pt x="4860" y="16904"/>
                    </a:lnTo>
                    <a:lnTo>
                      <a:pt x="4722" y="16610"/>
                    </a:lnTo>
                    <a:close/>
                    <a:moveTo>
                      <a:pt x="5461" y="15919"/>
                    </a:moveTo>
                    <a:lnTo>
                      <a:pt x="5103" y="16247"/>
                    </a:lnTo>
                    <a:lnTo>
                      <a:pt x="5218" y="16524"/>
                    </a:lnTo>
                    <a:lnTo>
                      <a:pt x="5576" y="16161"/>
                    </a:lnTo>
                    <a:lnTo>
                      <a:pt x="5461" y="15919"/>
                    </a:lnTo>
                    <a:close/>
                    <a:moveTo>
                      <a:pt x="6199" y="15177"/>
                    </a:moveTo>
                    <a:lnTo>
                      <a:pt x="5818" y="15557"/>
                    </a:lnTo>
                    <a:lnTo>
                      <a:pt x="5957" y="15799"/>
                    </a:lnTo>
                    <a:lnTo>
                      <a:pt x="6315" y="15471"/>
                    </a:lnTo>
                    <a:lnTo>
                      <a:pt x="6199" y="15177"/>
                    </a:lnTo>
                    <a:close/>
                    <a:moveTo>
                      <a:pt x="6915" y="14452"/>
                    </a:moveTo>
                    <a:lnTo>
                      <a:pt x="6557" y="14814"/>
                    </a:lnTo>
                    <a:lnTo>
                      <a:pt x="6661" y="15108"/>
                    </a:lnTo>
                    <a:lnTo>
                      <a:pt x="7042" y="14728"/>
                    </a:lnTo>
                    <a:lnTo>
                      <a:pt x="6915" y="14452"/>
                    </a:lnTo>
                    <a:close/>
                    <a:moveTo>
                      <a:pt x="7643" y="13709"/>
                    </a:moveTo>
                    <a:lnTo>
                      <a:pt x="7296" y="14089"/>
                    </a:lnTo>
                    <a:lnTo>
                      <a:pt x="7400" y="14365"/>
                    </a:lnTo>
                    <a:lnTo>
                      <a:pt x="7758" y="14003"/>
                    </a:lnTo>
                    <a:lnTo>
                      <a:pt x="7643" y="13709"/>
                    </a:lnTo>
                    <a:close/>
                    <a:moveTo>
                      <a:pt x="8358" y="13019"/>
                    </a:moveTo>
                    <a:lnTo>
                      <a:pt x="8000" y="13381"/>
                    </a:lnTo>
                    <a:lnTo>
                      <a:pt x="8139" y="13640"/>
                    </a:lnTo>
                    <a:lnTo>
                      <a:pt x="8497" y="13260"/>
                    </a:lnTo>
                    <a:lnTo>
                      <a:pt x="8358" y="13019"/>
                    </a:lnTo>
                    <a:close/>
                    <a:moveTo>
                      <a:pt x="9097" y="12294"/>
                    </a:moveTo>
                    <a:lnTo>
                      <a:pt x="8739" y="12656"/>
                    </a:lnTo>
                    <a:lnTo>
                      <a:pt x="8843" y="12932"/>
                    </a:lnTo>
                    <a:lnTo>
                      <a:pt x="9236" y="12570"/>
                    </a:lnTo>
                    <a:lnTo>
                      <a:pt x="9097" y="12294"/>
                    </a:lnTo>
                    <a:close/>
                    <a:moveTo>
                      <a:pt x="9836" y="11551"/>
                    </a:moveTo>
                    <a:lnTo>
                      <a:pt x="9444" y="11914"/>
                    </a:lnTo>
                    <a:lnTo>
                      <a:pt x="9582" y="12207"/>
                    </a:lnTo>
                    <a:lnTo>
                      <a:pt x="9940" y="11845"/>
                    </a:lnTo>
                    <a:lnTo>
                      <a:pt x="9836" y="11551"/>
                    </a:lnTo>
                    <a:close/>
                    <a:moveTo>
                      <a:pt x="10540" y="10860"/>
                    </a:moveTo>
                    <a:lnTo>
                      <a:pt x="10182" y="11188"/>
                    </a:lnTo>
                    <a:lnTo>
                      <a:pt x="10321" y="11465"/>
                    </a:lnTo>
                    <a:lnTo>
                      <a:pt x="10679" y="11102"/>
                    </a:lnTo>
                    <a:lnTo>
                      <a:pt x="10540" y="10860"/>
                    </a:lnTo>
                    <a:close/>
                    <a:moveTo>
                      <a:pt x="11279" y="10118"/>
                    </a:moveTo>
                    <a:lnTo>
                      <a:pt x="10921" y="10498"/>
                    </a:lnTo>
                    <a:lnTo>
                      <a:pt x="11037" y="10740"/>
                    </a:lnTo>
                    <a:lnTo>
                      <a:pt x="11418" y="10412"/>
                    </a:lnTo>
                    <a:lnTo>
                      <a:pt x="11279" y="10118"/>
                    </a:lnTo>
                    <a:close/>
                    <a:moveTo>
                      <a:pt x="12018" y="9393"/>
                    </a:moveTo>
                    <a:lnTo>
                      <a:pt x="11637" y="9755"/>
                    </a:lnTo>
                    <a:lnTo>
                      <a:pt x="11764" y="10049"/>
                    </a:lnTo>
                    <a:lnTo>
                      <a:pt x="12122" y="9669"/>
                    </a:lnTo>
                    <a:lnTo>
                      <a:pt x="12018" y="9393"/>
                    </a:lnTo>
                    <a:close/>
                    <a:moveTo>
                      <a:pt x="12722" y="8702"/>
                    </a:moveTo>
                    <a:lnTo>
                      <a:pt x="12364" y="9013"/>
                    </a:lnTo>
                    <a:lnTo>
                      <a:pt x="12503" y="9306"/>
                    </a:lnTo>
                    <a:lnTo>
                      <a:pt x="12861" y="8944"/>
                    </a:lnTo>
                    <a:lnTo>
                      <a:pt x="12722" y="8702"/>
                    </a:lnTo>
                    <a:close/>
                    <a:moveTo>
                      <a:pt x="13461" y="7960"/>
                    </a:moveTo>
                    <a:lnTo>
                      <a:pt x="13103" y="8322"/>
                    </a:lnTo>
                    <a:lnTo>
                      <a:pt x="13219" y="8564"/>
                    </a:lnTo>
                    <a:lnTo>
                      <a:pt x="13600" y="8201"/>
                    </a:lnTo>
                    <a:lnTo>
                      <a:pt x="13461" y="7960"/>
                    </a:lnTo>
                    <a:close/>
                    <a:moveTo>
                      <a:pt x="14200" y="7217"/>
                    </a:moveTo>
                    <a:lnTo>
                      <a:pt x="13819" y="7597"/>
                    </a:lnTo>
                    <a:lnTo>
                      <a:pt x="13957" y="7873"/>
                    </a:lnTo>
                    <a:lnTo>
                      <a:pt x="14304" y="7511"/>
                    </a:lnTo>
                    <a:lnTo>
                      <a:pt x="14200" y="7217"/>
                    </a:lnTo>
                    <a:close/>
                    <a:moveTo>
                      <a:pt x="14904" y="6492"/>
                    </a:moveTo>
                    <a:lnTo>
                      <a:pt x="14558" y="6855"/>
                    </a:lnTo>
                    <a:lnTo>
                      <a:pt x="14662" y="7148"/>
                    </a:lnTo>
                    <a:lnTo>
                      <a:pt x="15043" y="6768"/>
                    </a:lnTo>
                    <a:lnTo>
                      <a:pt x="14904" y="6492"/>
                    </a:lnTo>
                    <a:close/>
                    <a:moveTo>
                      <a:pt x="15643" y="5801"/>
                    </a:moveTo>
                    <a:lnTo>
                      <a:pt x="15285" y="6164"/>
                    </a:lnTo>
                    <a:lnTo>
                      <a:pt x="15401" y="6406"/>
                    </a:lnTo>
                    <a:lnTo>
                      <a:pt x="15758" y="6043"/>
                    </a:lnTo>
                    <a:lnTo>
                      <a:pt x="15643" y="5801"/>
                    </a:lnTo>
                    <a:close/>
                    <a:moveTo>
                      <a:pt x="16382" y="5059"/>
                    </a:moveTo>
                    <a:lnTo>
                      <a:pt x="16001" y="5422"/>
                    </a:lnTo>
                    <a:lnTo>
                      <a:pt x="16139" y="5715"/>
                    </a:lnTo>
                    <a:lnTo>
                      <a:pt x="16486" y="5353"/>
                    </a:lnTo>
                    <a:lnTo>
                      <a:pt x="16382" y="5059"/>
                    </a:lnTo>
                    <a:close/>
                    <a:moveTo>
                      <a:pt x="17086" y="4334"/>
                    </a:moveTo>
                    <a:lnTo>
                      <a:pt x="16740" y="4696"/>
                    </a:lnTo>
                    <a:lnTo>
                      <a:pt x="16844" y="4973"/>
                    </a:lnTo>
                    <a:lnTo>
                      <a:pt x="17225" y="4610"/>
                    </a:lnTo>
                    <a:lnTo>
                      <a:pt x="17086" y="4334"/>
                    </a:lnTo>
                    <a:close/>
                    <a:moveTo>
                      <a:pt x="17825" y="3626"/>
                    </a:moveTo>
                    <a:lnTo>
                      <a:pt x="17479" y="3954"/>
                    </a:lnTo>
                    <a:lnTo>
                      <a:pt x="17582" y="4247"/>
                    </a:lnTo>
                    <a:lnTo>
                      <a:pt x="17940" y="3885"/>
                    </a:lnTo>
                    <a:lnTo>
                      <a:pt x="17825" y="3626"/>
                    </a:lnTo>
                    <a:close/>
                    <a:moveTo>
                      <a:pt x="18564" y="2901"/>
                    </a:moveTo>
                    <a:lnTo>
                      <a:pt x="18183" y="3263"/>
                    </a:lnTo>
                    <a:lnTo>
                      <a:pt x="18321" y="3505"/>
                    </a:lnTo>
                    <a:lnTo>
                      <a:pt x="18679" y="3177"/>
                    </a:lnTo>
                    <a:lnTo>
                      <a:pt x="18564" y="2901"/>
                    </a:lnTo>
                    <a:close/>
                    <a:moveTo>
                      <a:pt x="19280" y="2158"/>
                    </a:moveTo>
                    <a:lnTo>
                      <a:pt x="18922" y="2538"/>
                    </a:lnTo>
                    <a:lnTo>
                      <a:pt x="19026" y="2814"/>
                    </a:lnTo>
                    <a:lnTo>
                      <a:pt x="19407" y="2452"/>
                    </a:lnTo>
                    <a:lnTo>
                      <a:pt x="19280" y="2158"/>
                    </a:lnTo>
                    <a:close/>
                    <a:moveTo>
                      <a:pt x="20007" y="1433"/>
                    </a:moveTo>
                    <a:lnTo>
                      <a:pt x="19661" y="1796"/>
                    </a:lnTo>
                    <a:lnTo>
                      <a:pt x="19764" y="2089"/>
                    </a:lnTo>
                    <a:lnTo>
                      <a:pt x="20122" y="1709"/>
                    </a:lnTo>
                    <a:lnTo>
                      <a:pt x="20007" y="1433"/>
                    </a:lnTo>
                    <a:close/>
                    <a:moveTo>
                      <a:pt x="20746" y="725"/>
                    </a:moveTo>
                    <a:lnTo>
                      <a:pt x="20365" y="1105"/>
                    </a:lnTo>
                    <a:lnTo>
                      <a:pt x="20503" y="1347"/>
                    </a:lnTo>
                    <a:lnTo>
                      <a:pt x="20861" y="984"/>
                    </a:lnTo>
                    <a:lnTo>
                      <a:pt x="20746" y="725"/>
                    </a:lnTo>
                    <a:close/>
                    <a:moveTo>
                      <a:pt x="21461" y="0"/>
                    </a:moveTo>
                    <a:lnTo>
                      <a:pt x="21104" y="363"/>
                    </a:lnTo>
                    <a:lnTo>
                      <a:pt x="21207" y="656"/>
                    </a:lnTo>
                    <a:lnTo>
                      <a:pt x="21600" y="276"/>
                    </a:lnTo>
                    <a:lnTo>
                      <a:pt x="21461" y="0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" name="Freeform 21"/>
              <p:cNvSpPr/>
              <p:nvPr/>
            </p:nvSpPr>
            <p:spPr>
              <a:xfrm>
                <a:off x="1269254" y="492518"/>
                <a:ext cx="1112702" cy="929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82" y="185"/>
                    </a:moveTo>
                    <a:lnTo>
                      <a:pt x="21600" y="109"/>
                    </a:lnTo>
                    <a:lnTo>
                      <a:pt x="21455" y="0"/>
                    </a:lnTo>
                    <a:lnTo>
                      <a:pt x="21409" y="109"/>
                    </a:lnTo>
                    <a:lnTo>
                      <a:pt x="21582" y="185"/>
                    </a:lnTo>
                    <a:close/>
                    <a:moveTo>
                      <a:pt x="21301" y="923"/>
                    </a:moveTo>
                    <a:lnTo>
                      <a:pt x="21428" y="565"/>
                    </a:lnTo>
                    <a:lnTo>
                      <a:pt x="21282" y="467"/>
                    </a:lnTo>
                    <a:lnTo>
                      <a:pt x="21155" y="847"/>
                    </a:lnTo>
                    <a:lnTo>
                      <a:pt x="21301" y="923"/>
                    </a:lnTo>
                    <a:close/>
                    <a:moveTo>
                      <a:pt x="21047" y="1694"/>
                    </a:moveTo>
                    <a:lnTo>
                      <a:pt x="21174" y="1314"/>
                    </a:lnTo>
                    <a:lnTo>
                      <a:pt x="21001" y="1238"/>
                    </a:lnTo>
                    <a:lnTo>
                      <a:pt x="20874" y="1618"/>
                    </a:lnTo>
                    <a:lnTo>
                      <a:pt x="21047" y="1694"/>
                    </a:lnTo>
                    <a:close/>
                    <a:moveTo>
                      <a:pt x="20765" y="2443"/>
                    </a:moveTo>
                    <a:lnTo>
                      <a:pt x="20892" y="2085"/>
                    </a:lnTo>
                    <a:lnTo>
                      <a:pt x="20747" y="1976"/>
                    </a:lnTo>
                    <a:lnTo>
                      <a:pt x="20611" y="2367"/>
                    </a:lnTo>
                    <a:lnTo>
                      <a:pt x="20765" y="2443"/>
                    </a:lnTo>
                    <a:close/>
                    <a:moveTo>
                      <a:pt x="20511" y="3214"/>
                    </a:moveTo>
                    <a:lnTo>
                      <a:pt x="20638" y="2824"/>
                    </a:lnTo>
                    <a:lnTo>
                      <a:pt x="20484" y="2748"/>
                    </a:lnTo>
                    <a:lnTo>
                      <a:pt x="20339" y="3138"/>
                    </a:lnTo>
                    <a:lnTo>
                      <a:pt x="20511" y="3214"/>
                    </a:lnTo>
                    <a:close/>
                    <a:moveTo>
                      <a:pt x="20230" y="3953"/>
                    </a:moveTo>
                    <a:lnTo>
                      <a:pt x="20357" y="3595"/>
                    </a:lnTo>
                    <a:lnTo>
                      <a:pt x="20203" y="3497"/>
                    </a:lnTo>
                    <a:lnTo>
                      <a:pt x="20076" y="3877"/>
                    </a:lnTo>
                    <a:lnTo>
                      <a:pt x="20230" y="3953"/>
                    </a:lnTo>
                    <a:close/>
                    <a:moveTo>
                      <a:pt x="19967" y="4724"/>
                    </a:moveTo>
                    <a:lnTo>
                      <a:pt x="20103" y="4344"/>
                    </a:lnTo>
                    <a:lnTo>
                      <a:pt x="19949" y="4268"/>
                    </a:lnTo>
                    <a:lnTo>
                      <a:pt x="19804" y="4648"/>
                    </a:lnTo>
                    <a:lnTo>
                      <a:pt x="19967" y="4724"/>
                    </a:lnTo>
                    <a:close/>
                    <a:moveTo>
                      <a:pt x="19695" y="5473"/>
                    </a:moveTo>
                    <a:lnTo>
                      <a:pt x="19840" y="5082"/>
                    </a:lnTo>
                    <a:lnTo>
                      <a:pt x="19668" y="5006"/>
                    </a:lnTo>
                    <a:lnTo>
                      <a:pt x="19541" y="5397"/>
                    </a:lnTo>
                    <a:lnTo>
                      <a:pt x="19695" y="5473"/>
                    </a:lnTo>
                    <a:close/>
                    <a:moveTo>
                      <a:pt x="19432" y="6244"/>
                    </a:moveTo>
                    <a:lnTo>
                      <a:pt x="19568" y="5853"/>
                    </a:lnTo>
                    <a:lnTo>
                      <a:pt x="19414" y="5777"/>
                    </a:lnTo>
                    <a:lnTo>
                      <a:pt x="19259" y="6168"/>
                    </a:lnTo>
                    <a:lnTo>
                      <a:pt x="19432" y="6244"/>
                    </a:lnTo>
                    <a:close/>
                    <a:moveTo>
                      <a:pt x="19160" y="6983"/>
                    </a:moveTo>
                    <a:lnTo>
                      <a:pt x="19305" y="6603"/>
                    </a:lnTo>
                    <a:lnTo>
                      <a:pt x="19132" y="6527"/>
                    </a:lnTo>
                    <a:lnTo>
                      <a:pt x="19005" y="6907"/>
                    </a:lnTo>
                    <a:lnTo>
                      <a:pt x="19160" y="6983"/>
                    </a:lnTo>
                    <a:close/>
                    <a:moveTo>
                      <a:pt x="18897" y="7754"/>
                    </a:moveTo>
                    <a:lnTo>
                      <a:pt x="19024" y="7374"/>
                    </a:lnTo>
                    <a:lnTo>
                      <a:pt x="18878" y="7298"/>
                    </a:lnTo>
                    <a:lnTo>
                      <a:pt x="18751" y="7656"/>
                    </a:lnTo>
                    <a:lnTo>
                      <a:pt x="18897" y="7754"/>
                    </a:lnTo>
                    <a:close/>
                    <a:moveTo>
                      <a:pt x="18624" y="8503"/>
                    </a:moveTo>
                    <a:lnTo>
                      <a:pt x="18770" y="8112"/>
                    </a:lnTo>
                    <a:lnTo>
                      <a:pt x="18597" y="8036"/>
                    </a:lnTo>
                    <a:lnTo>
                      <a:pt x="18470" y="8427"/>
                    </a:lnTo>
                    <a:lnTo>
                      <a:pt x="18624" y="8503"/>
                    </a:lnTo>
                    <a:close/>
                    <a:moveTo>
                      <a:pt x="18361" y="9274"/>
                    </a:moveTo>
                    <a:lnTo>
                      <a:pt x="18488" y="8883"/>
                    </a:lnTo>
                    <a:lnTo>
                      <a:pt x="18343" y="8807"/>
                    </a:lnTo>
                    <a:lnTo>
                      <a:pt x="18216" y="9166"/>
                    </a:lnTo>
                    <a:lnTo>
                      <a:pt x="18361" y="9274"/>
                    </a:lnTo>
                    <a:close/>
                    <a:moveTo>
                      <a:pt x="18107" y="10013"/>
                    </a:moveTo>
                    <a:lnTo>
                      <a:pt x="18234" y="9633"/>
                    </a:lnTo>
                    <a:lnTo>
                      <a:pt x="18062" y="9557"/>
                    </a:lnTo>
                    <a:lnTo>
                      <a:pt x="17935" y="9937"/>
                    </a:lnTo>
                    <a:lnTo>
                      <a:pt x="18107" y="10013"/>
                    </a:lnTo>
                    <a:close/>
                    <a:moveTo>
                      <a:pt x="17826" y="10784"/>
                    </a:moveTo>
                    <a:lnTo>
                      <a:pt x="17953" y="10404"/>
                    </a:lnTo>
                    <a:lnTo>
                      <a:pt x="17808" y="10328"/>
                    </a:lnTo>
                    <a:lnTo>
                      <a:pt x="17672" y="10686"/>
                    </a:lnTo>
                    <a:lnTo>
                      <a:pt x="17826" y="10784"/>
                    </a:lnTo>
                    <a:close/>
                    <a:moveTo>
                      <a:pt x="17572" y="11533"/>
                    </a:moveTo>
                    <a:lnTo>
                      <a:pt x="17699" y="11142"/>
                    </a:lnTo>
                    <a:lnTo>
                      <a:pt x="17527" y="11066"/>
                    </a:lnTo>
                    <a:lnTo>
                      <a:pt x="17400" y="11457"/>
                    </a:lnTo>
                    <a:lnTo>
                      <a:pt x="17572" y="11533"/>
                    </a:lnTo>
                    <a:close/>
                    <a:moveTo>
                      <a:pt x="17291" y="12271"/>
                    </a:moveTo>
                    <a:lnTo>
                      <a:pt x="17418" y="11913"/>
                    </a:lnTo>
                    <a:lnTo>
                      <a:pt x="17273" y="11837"/>
                    </a:lnTo>
                    <a:lnTo>
                      <a:pt x="17137" y="12195"/>
                    </a:lnTo>
                    <a:lnTo>
                      <a:pt x="17291" y="12271"/>
                    </a:lnTo>
                    <a:close/>
                    <a:moveTo>
                      <a:pt x="17037" y="13043"/>
                    </a:moveTo>
                    <a:lnTo>
                      <a:pt x="17164" y="12662"/>
                    </a:lnTo>
                    <a:lnTo>
                      <a:pt x="17010" y="12586"/>
                    </a:lnTo>
                    <a:lnTo>
                      <a:pt x="16865" y="12967"/>
                    </a:lnTo>
                    <a:lnTo>
                      <a:pt x="17037" y="13043"/>
                    </a:lnTo>
                    <a:close/>
                    <a:moveTo>
                      <a:pt x="16756" y="13792"/>
                    </a:moveTo>
                    <a:lnTo>
                      <a:pt x="16883" y="13433"/>
                    </a:lnTo>
                    <a:lnTo>
                      <a:pt x="16728" y="13357"/>
                    </a:lnTo>
                    <a:lnTo>
                      <a:pt x="16601" y="13716"/>
                    </a:lnTo>
                    <a:lnTo>
                      <a:pt x="16756" y="13792"/>
                    </a:lnTo>
                    <a:close/>
                    <a:moveTo>
                      <a:pt x="16493" y="14563"/>
                    </a:moveTo>
                    <a:lnTo>
                      <a:pt x="16629" y="14172"/>
                    </a:lnTo>
                    <a:lnTo>
                      <a:pt x="16474" y="14096"/>
                    </a:lnTo>
                    <a:lnTo>
                      <a:pt x="16329" y="14487"/>
                    </a:lnTo>
                    <a:lnTo>
                      <a:pt x="16493" y="14563"/>
                    </a:lnTo>
                    <a:close/>
                    <a:moveTo>
                      <a:pt x="16220" y="15301"/>
                    </a:moveTo>
                    <a:lnTo>
                      <a:pt x="16366" y="14943"/>
                    </a:lnTo>
                    <a:lnTo>
                      <a:pt x="16193" y="14845"/>
                    </a:lnTo>
                    <a:lnTo>
                      <a:pt x="16066" y="15225"/>
                    </a:lnTo>
                    <a:lnTo>
                      <a:pt x="16220" y="15301"/>
                    </a:lnTo>
                    <a:close/>
                    <a:moveTo>
                      <a:pt x="15957" y="16072"/>
                    </a:moveTo>
                    <a:lnTo>
                      <a:pt x="16093" y="15692"/>
                    </a:lnTo>
                    <a:lnTo>
                      <a:pt x="15939" y="15616"/>
                    </a:lnTo>
                    <a:lnTo>
                      <a:pt x="15785" y="15996"/>
                    </a:lnTo>
                    <a:lnTo>
                      <a:pt x="15957" y="16072"/>
                    </a:lnTo>
                    <a:close/>
                    <a:moveTo>
                      <a:pt x="15685" y="16822"/>
                    </a:moveTo>
                    <a:lnTo>
                      <a:pt x="15830" y="16463"/>
                    </a:lnTo>
                    <a:lnTo>
                      <a:pt x="15658" y="16355"/>
                    </a:lnTo>
                    <a:lnTo>
                      <a:pt x="15531" y="16746"/>
                    </a:lnTo>
                    <a:lnTo>
                      <a:pt x="15685" y="16822"/>
                    </a:lnTo>
                    <a:close/>
                    <a:moveTo>
                      <a:pt x="15422" y="17593"/>
                    </a:moveTo>
                    <a:lnTo>
                      <a:pt x="15549" y="17202"/>
                    </a:lnTo>
                    <a:lnTo>
                      <a:pt x="15404" y="17126"/>
                    </a:lnTo>
                    <a:lnTo>
                      <a:pt x="15277" y="17517"/>
                    </a:lnTo>
                    <a:lnTo>
                      <a:pt x="15422" y="17593"/>
                    </a:lnTo>
                    <a:close/>
                    <a:moveTo>
                      <a:pt x="15141" y="18331"/>
                    </a:moveTo>
                    <a:lnTo>
                      <a:pt x="15295" y="17973"/>
                    </a:lnTo>
                    <a:lnTo>
                      <a:pt x="15123" y="17875"/>
                    </a:lnTo>
                    <a:lnTo>
                      <a:pt x="14996" y="18255"/>
                    </a:lnTo>
                    <a:lnTo>
                      <a:pt x="15141" y="18331"/>
                    </a:lnTo>
                    <a:close/>
                    <a:moveTo>
                      <a:pt x="14887" y="19102"/>
                    </a:moveTo>
                    <a:lnTo>
                      <a:pt x="15014" y="18722"/>
                    </a:lnTo>
                    <a:lnTo>
                      <a:pt x="14869" y="18646"/>
                    </a:lnTo>
                    <a:lnTo>
                      <a:pt x="14742" y="19026"/>
                    </a:lnTo>
                    <a:lnTo>
                      <a:pt x="14887" y="19102"/>
                    </a:lnTo>
                    <a:close/>
                    <a:moveTo>
                      <a:pt x="14633" y="19852"/>
                    </a:moveTo>
                    <a:lnTo>
                      <a:pt x="14760" y="19461"/>
                    </a:lnTo>
                    <a:lnTo>
                      <a:pt x="14587" y="19385"/>
                    </a:lnTo>
                    <a:lnTo>
                      <a:pt x="14460" y="19776"/>
                    </a:lnTo>
                    <a:lnTo>
                      <a:pt x="14633" y="19852"/>
                    </a:lnTo>
                    <a:close/>
                    <a:moveTo>
                      <a:pt x="14352" y="20623"/>
                    </a:moveTo>
                    <a:lnTo>
                      <a:pt x="14479" y="20232"/>
                    </a:lnTo>
                    <a:lnTo>
                      <a:pt x="14333" y="20156"/>
                    </a:lnTo>
                    <a:lnTo>
                      <a:pt x="14197" y="20547"/>
                    </a:lnTo>
                    <a:lnTo>
                      <a:pt x="14352" y="20623"/>
                    </a:lnTo>
                    <a:close/>
                    <a:moveTo>
                      <a:pt x="14098" y="21361"/>
                    </a:moveTo>
                    <a:lnTo>
                      <a:pt x="14225" y="20981"/>
                    </a:lnTo>
                    <a:lnTo>
                      <a:pt x="14052" y="20905"/>
                    </a:lnTo>
                    <a:lnTo>
                      <a:pt x="13925" y="21285"/>
                    </a:lnTo>
                    <a:lnTo>
                      <a:pt x="14098" y="21361"/>
                    </a:lnTo>
                    <a:close/>
                    <a:moveTo>
                      <a:pt x="13562" y="21285"/>
                    </a:moveTo>
                    <a:lnTo>
                      <a:pt x="13798" y="21600"/>
                    </a:lnTo>
                    <a:lnTo>
                      <a:pt x="13898" y="21470"/>
                    </a:lnTo>
                    <a:lnTo>
                      <a:pt x="13662" y="21155"/>
                    </a:lnTo>
                    <a:lnTo>
                      <a:pt x="13562" y="21285"/>
                    </a:lnTo>
                    <a:close/>
                    <a:moveTo>
                      <a:pt x="13091" y="20699"/>
                    </a:moveTo>
                    <a:lnTo>
                      <a:pt x="13327" y="21003"/>
                    </a:lnTo>
                    <a:lnTo>
                      <a:pt x="13454" y="20851"/>
                    </a:lnTo>
                    <a:lnTo>
                      <a:pt x="13218" y="20547"/>
                    </a:lnTo>
                    <a:lnTo>
                      <a:pt x="13091" y="20699"/>
                    </a:lnTo>
                    <a:close/>
                    <a:moveTo>
                      <a:pt x="12610" y="20080"/>
                    </a:moveTo>
                    <a:lnTo>
                      <a:pt x="12855" y="20384"/>
                    </a:lnTo>
                    <a:lnTo>
                      <a:pt x="12982" y="20264"/>
                    </a:lnTo>
                    <a:lnTo>
                      <a:pt x="12746" y="19949"/>
                    </a:lnTo>
                    <a:lnTo>
                      <a:pt x="12610" y="20080"/>
                    </a:lnTo>
                    <a:close/>
                    <a:moveTo>
                      <a:pt x="12138" y="19493"/>
                    </a:moveTo>
                    <a:lnTo>
                      <a:pt x="12374" y="19797"/>
                    </a:lnTo>
                    <a:lnTo>
                      <a:pt x="12510" y="19645"/>
                    </a:lnTo>
                    <a:lnTo>
                      <a:pt x="12274" y="19341"/>
                    </a:lnTo>
                    <a:lnTo>
                      <a:pt x="12138" y="19493"/>
                    </a:lnTo>
                    <a:close/>
                    <a:moveTo>
                      <a:pt x="11666" y="18874"/>
                    </a:moveTo>
                    <a:lnTo>
                      <a:pt x="11902" y="19178"/>
                    </a:lnTo>
                    <a:lnTo>
                      <a:pt x="12038" y="19048"/>
                    </a:lnTo>
                    <a:lnTo>
                      <a:pt x="11802" y="18744"/>
                    </a:lnTo>
                    <a:lnTo>
                      <a:pt x="11666" y="18874"/>
                    </a:lnTo>
                    <a:close/>
                    <a:moveTo>
                      <a:pt x="11222" y="18288"/>
                    </a:moveTo>
                    <a:lnTo>
                      <a:pt x="11458" y="18592"/>
                    </a:lnTo>
                    <a:lnTo>
                      <a:pt x="11567" y="18440"/>
                    </a:lnTo>
                    <a:lnTo>
                      <a:pt x="11349" y="18157"/>
                    </a:lnTo>
                    <a:lnTo>
                      <a:pt x="11222" y="18288"/>
                    </a:lnTo>
                    <a:close/>
                    <a:moveTo>
                      <a:pt x="10750" y="17690"/>
                    </a:moveTo>
                    <a:lnTo>
                      <a:pt x="10986" y="17973"/>
                    </a:lnTo>
                    <a:lnTo>
                      <a:pt x="11113" y="17843"/>
                    </a:lnTo>
                    <a:lnTo>
                      <a:pt x="10877" y="17538"/>
                    </a:lnTo>
                    <a:lnTo>
                      <a:pt x="10750" y="17690"/>
                    </a:lnTo>
                    <a:close/>
                    <a:moveTo>
                      <a:pt x="10278" y="17071"/>
                    </a:moveTo>
                    <a:lnTo>
                      <a:pt x="10514" y="17386"/>
                    </a:lnTo>
                    <a:lnTo>
                      <a:pt x="10641" y="17234"/>
                    </a:lnTo>
                    <a:lnTo>
                      <a:pt x="10405" y="16952"/>
                    </a:lnTo>
                    <a:lnTo>
                      <a:pt x="10278" y="17071"/>
                    </a:lnTo>
                    <a:close/>
                    <a:moveTo>
                      <a:pt x="9807" y="16485"/>
                    </a:moveTo>
                    <a:lnTo>
                      <a:pt x="10043" y="16767"/>
                    </a:lnTo>
                    <a:lnTo>
                      <a:pt x="10170" y="16637"/>
                    </a:lnTo>
                    <a:lnTo>
                      <a:pt x="9934" y="16333"/>
                    </a:lnTo>
                    <a:lnTo>
                      <a:pt x="9807" y="16485"/>
                    </a:lnTo>
                    <a:close/>
                    <a:moveTo>
                      <a:pt x="9353" y="15866"/>
                    </a:moveTo>
                    <a:lnTo>
                      <a:pt x="9571" y="16181"/>
                    </a:lnTo>
                    <a:lnTo>
                      <a:pt x="9698" y="16051"/>
                    </a:lnTo>
                    <a:lnTo>
                      <a:pt x="9462" y="15747"/>
                    </a:lnTo>
                    <a:lnTo>
                      <a:pt x="9353" y="15866"/>
                    </a:lnTo>
                    <a:close/>
                    <a:moveTo>
                      <a:pt x="8881" y="15280"/>
                    </a:moveTo>
                    <a:lnTo>
                      <a:pt x="9117" y="15584"/>
                    </a:lnTo>
                    <a:lnTo>
                      <a:pt x="9244" y="15432"/>
                    </a:lnTo>
                    <a:lnTo>
                      <a:pt x="9008" y="15128"/>
                    </a:lnTo>
                    <a:lnTo>
                      <a:pt x="8881" y="15280"/>
                    </a:lnTo>
                    <a:close/>
                    <a:moveTo>
                      <a:pt x="8410" y="14661"/>
                    </a:moveTo>
                    <a:lnTo>
                      <a:pt x="8645" y="14976"/>
                    </a:lnTo>
                    <a:lnTo>
                      <a:pt x="8772" y="14845"/>
                    </a:lnTo>
                    <a:lnTo>
                      <a:pt x="8537" y="14530"/>
                    </a:lnTo>
                    <a:lnTo>
                      <a:pt x="8410" y="14661"/>
                    </a:lnTo>
                    <a:close/>
                    <a:moveTo>
                      <a:pt x="7938" y="14074"/>
                    </a:moveTo>
                    <a:lnTo>
                      <a:pt x="8174" y="14378"/>
                    </a:lnTo>
                    <a:lnTo>
                      <a:pt x="8301" y="14226"/>
                    </a:lnTo>
                    <a:lnTo>
                      <a:pt x="8065" y="13922"/>
                    </a:lnTo>
                    <a:lnTo>
                      <a:pt x="7938" y="14074"/>
                    </a:lnTo>
                    <a:close/>
                    <a:moveTo>
                      <a:pt x="7466" y="13477"/>
                    </a:moveTo>
                    <a:lnTo>
                      <a:pt x="7702" y="13759"/>
                    </a:lnTo>
                    <a:lnTo>
                      <a:pt x="7829" y="13640"/>
                    </a:lnTo>
                    <a:lnTo>
                      <a:pt x="7593" y="13325"/>
                    </a:lnTo>
                    <a:lnTo>
                      <a:pt x="7466" y="13477"/>
                    </a:lnTo>
                    <a:close/>
                    <a:moveTo>
                      <a:pt x="7013" y="12869"/>
                    </a:moveTo>
                    <a:lnTo>
                      <a:pt x="7248" y="13173"/>
                    </a:lnTo>
                    <a:lnTo>
                      <a:pt x="7357" y="13021"/>
                    </a:lnTo>
                    <a:lnTo>
                      <a:pt x="7149" y="12738"/>
                    </a:lnTo>
                    <a:lnTo>
                      <a:pt x="7013" y="12869"/>
                    </a:lnTo>
                    <a:close/>
                    <a:moveTo>
                      <a:pt x="6541" y="12271"/>
                    </a:moveTo>
                    <a:lnTo>
                      <a:pt x="6777" y="12554"/>
                    </a:lnTo>
                    <a:lnTo>
                      <a:pt x="6913" y="12434"/>
                    </a:lnTo>
                    <a:lnTo>
                      <a:pt x="6677" y="12119"/>
                    </a:lnTo>
                    <a:lnTo>
                      <a:pt x="6541" y="12271"/>
                    </a:lnTo>
                    <a:close/>
                    <a:moveTo>
                      <a:pt x="6069" y="11663"/>
                    </a:moveTo>
                    <a:lnTo>
                      <a:pt x="6305" y="11967"/>
                    </a:lnTo>
                    <a:lnTo>
                      <a:pt x="6441" y="11815"/>
                    </a:lnTo>
                    <a:lnTo>
                      <a:pt x="6205" y="11533"/>
                    </a:lnTo>
                    <a:lnTo>
                      <a:pt x="6069" y="11663"/>
                    </a:lnTo>
                    <a:close/>
                    <a:moveTo>
                      <a:pt x="5597" y="11066"/>
                    </a:moveTo>
                    <a:lnTo>
                      <a:pt x="5833" y="11348"/>
                    </a:lnTo>
                    <a:lnTo>
                      <a:pt x="5969" y="11218"/>
                    </a:lnTo>
                    <a:lnTo>
                      <a:pt x="5733" y="10914"/>
                    </a:lnTo>
                    <a:lnTo>
                      <a:pt x="5597" y="11066"/>
                    </a:lnTo>
                    <a:close/>
                    <a:moveTo>
                      <a:pt x="5153" y="10447"/>
                    </a:moveTo>
                    <a:lnTo>
                      <a:pt x="5361" y="10762"/>
                    </a:lnTo>
                    <a:lnTo>
                      <a:pt x="5498" y="10632"/>
                    </a:lnTo>
                    <a:lnTo>
                      <a:pt x="5262" y="10328"/>
                    </a:lnTo>
                    <a:lnTo>
                      <a:pt x="5153" y="10447"/>
                    </a:lnTo>
                    <a:close/>
                    <a:moveTo>
                      <a:pt x="4681" y="9861"/>
                    </a:moveTo>
                    <a:lnTo>
                      <a:pt x="4917" y="10165"/>
                    </a:lnTo>
                    <a:lnTo>
                      <a:pt x="5017" y="10013"/>
                    </a:lnTo>
                    <a:lnTo>
                      <a:pt x="4808" y="9709"/>
                    </a:lnTo>
                    <a:lnTo>
                      <a:pt x="4681" y="9861"/>
                    </a:lnTo>
                    <a:close/>
                    <a:moveTo>
                      <a:pt x="4209" y="9242"/>
                    </a:moveTo>
                    <a:lnTo>
                      <a:pt x="4445" y="9557"/>
                    </a:lnTo>
                    <a:lnTo>
                      <a:pt x="4572" y="9426"/>
                    </a:lnTo>
                    <a:lnTo>
                      <a:pt x="4336" y="9122"/>
                    </a:lnTo>
                    <a:lnTo>
                      <a:pt x="4209" y="9242"/>
                    </a:lnTo>
                    <a:close/>
                    <a:moveTo>
                      <a:pt x="3738" y="8655"/>
                    </a:moveTo>
                    <a:lnTo>
                      <a:pt x="3973" y="8959"/>
                    </a:lnTo>
                    <a:lnTo>
                      <a:pt x="4100" y="8807"/>
                    </a:lnTo>
                    <a:lnTo>
                      <a:pt x="3865" y="8525"/>
                    </a:lnTo>
                    <a:lnTo>
                      <a:pt x="3738" y="8655"/>
                    </a:lnTo>
                    <a:close/>
                    <a:moveTo>
                      <a:pt x="3266" y="8069"/>
                    </a:moveTo>
                    <a:lnTo>
                      <a:pt x="3502" y="8351"/>
                    </a:lnTo>
                    <a:lnTo>
                      <a:pt x="3629" y="8221"/>
                    </a:lnTo>
                    <a:lnTo>
                      <a:pt x="3393" y="7906"/>
                    </a:lnTo>
                    <a:lnTo>
                      <a:pt x="3266" y="8069"/>
                    </a:lnTo>
                    <a:close/>
                    <a:moveTo>
                      <a:pt x="2812" y="7450"/>
                    </a:moveTo>
                    <a:lnTo>
                      <a:pt x="3030" y="7754"/>
                    </a:lnTo>
                    <a:lnTo>
                      <a:pt x="3157" y="7602"/>
                    </a:lnTo>
                    <a:lnTo>
                      <a:pt x="2921" y="7319"/>
                    </a:lnTo>
                    <a:lnTo>
                      <a:pt x="2812" y="7450"/>
                    </a:lnTo>
                    <a:close/>
                    <a:moveTo>
                      <a:pt x="2341" y="6852"/>
                    </a:moveTo>
                    <a:lnTo>
                      <a:pt x="2576" y="7135"/>
                    </a:lnTo>
                    <a:lnTo>
                      <a:pt x="2703" y="7015"/>
                    </a:lnTo>
                    <a:lnTo>
                      <a:pt x="2468" y="6700"/>
                    </a:lnTo>
                    <a:lnTo>
                      <a:pt x="2341" y="6852"/>
                    </a:lnTo>
                    <a:close/>
                    <a:moveTo>
                      <a:pt x="1869" y="6244"/>
                    </a:moveTo>
                    <a:lnTo>
                      <a:pt x="2105" y="6548"/>
                    </a:lnTo>
                    <a:lnTo>
                      <a:pt x="2232" y="6396"/>
                    </a:lnTo>
                    <a:lnTo>
                      <a:pt x="1996" y="6114"/>
                    </a:lnTo>
                    <a:lnTo>
                      <a:pt x="1869" y="6244"/>
                    </a:lnTo>
                    <a:close/>
                    <a:moveTo>
                      <a:pt x="1397" y="5647"/>
                    </a:moveTo>
                    <a:lnTo>
                      <a:pt x="1633" y="5929"/>
                    </a:lnTo>
                    <a:lnTo>
                      <a:pt x="1760" y="5810"/>
                    </a:lnTo>
                    <a:lnTo>
                      <a:pt x="1524" y="5495"/>
                    </a:lnTo>
                    <a:lnTo>
                      <a:pt x="1397" y="5647"/>
                    </a:lnTo>
                    <a:close/>
                    <a:moveTo>
                      <a:pt x="925" y="5039"/>
                    </a:moveTo>
                    <a:lnTo>
                      <a:pt x="1161" y="5343"/>
                    </a:lnTo>
                    <a:lnTo>
                      <a:pt x="1288" y="5213"/>
                    </a:lnTo>
                    <a:lnTo>
                      <a:pt x="1052" y="4909"/>
                    </a:lnTo>
                    <a:lnTo>
                      <a:pt x="925" y="5039"/>
                    </a:lnTo>
                    <a:close/>
                    <a:moveTo>
                      <a:pt x="472" y="4442"/>
                    </a:moveTo>
                    <a:lnTo>
                      <a:pt x="708" y="4757"/>
                    </a:lnTo>
                    <a:lnTo>
                      <a:pt x="816" y="4594"/>
                    </a:lnTo>
                    <a:lnTo>
                      <a:pt x="599" y="4290"/>
                    </a:lnTo>
                    <a:lnTo>
                      <a:pt x="472" y="4442"/>
                    </a:lnTo>
                    <a:close/>
                    <a:moveTo>
                      <a:pt x="0" y="3823"/>
                    </a:moveTo>
                    <a:lnTo>
                      <a:pt x="236" y="4138"/>
                    </a:lnTo>
                    <a:lnTo>
                      <a:pt x="363" y="4007"/>
                    </a:lnTo>
                    <a:lnTo>
                      <a:pt x="127" y="3703"/>
                    </a:lnTo>
                    <a:lnTo>
                      <a:pt x="0" y="3823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5" name="Freeform 22"/>
              <p:cNvSpPr/>
              <p:nvPr/>
            </p:nvSpPr>
            <p:spPr>
              <a:xfrm>
                <a:off x="1326735" y="69625"/>
                <a:ext cx="2412332" cy="2933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5" y="19411"/>
                    </a:moveTo>
                    <a:lnTo>
                      <a:pt x="6955" y="19377"/>
                    </a:lnTo>
                    <a:lnTo>
                      <a:pt x="6938" y="19442"/>
                    </a:lnTo>
                    <a:lnTo>
                      <a:pt x="7084" y="19477"/>
                    </a:lnTo>
                    <a:lnTo>
                      <a:pt x="7105" y="19411"/>
                    </a:lnTo>
                    <a:close/>
                    <a:moveTo>
                      <a:pt x="7411" y="19484"/>
                    </a:moveTo>
                    <a:lnTo>
                      <a:pt x="7264" y="19442"/>
                    </a:lnTo>
                    <a:lnTo>
                      <a:pt x="7243" y="19508"/>
                    </a:lnTo>
                    <a:lnTo>
                      <a:pt x="7390" y="19542"/>
                    </a:lnTo>
                    <a:lnTo>
                      <a:pt x="7411" y="19484"/>
                    </a:lnTo>
                    <a:close/>
                    <a:moveTo>
                      <a:pt x="7716" y="19549"/>
                    </a:moveTo>
                    <a:lnTo>
                      <a:pt x="7570" y="19518"/>
                    </a:lnTo>
                    <a:lnTo>
                      <a:pt x="7549" y="19573"/>
                    </a:lnTo>
                    <a:lnTo>
                      <a:pt x="7699" y="19614"/>
                    </a:lnTo>
                    <a:lnTo>
                      <a:pt x="7716" y="19549"/>
                    </a:lnTo>
                    <a:close/>
                    <a:moveTo>
                      <a:pt x="8026" y="19614"/>
                    </a:moveTo>
                    <a:lnTo>
                      <a:pt x="7875" y="19580"/>
                    </a:lnTo>
                    <a:lnTo>
                      <a:pt x="7858" y="19645"/>
                    </a:lnTo>
                    <a:lnTo>
                      <a:pt x="8005" y="19680"/>
                    </a:lnTo>
                    <a:lnTo>
                      <a:pt x="8026" y="19614"/>
                    </a:lnTo>
                    <a:close/>
                    <a:moveTo>
                      <a:pt x="8331" y="19687"/>
                    </a:moveTo>
                    <a:lnTo>
                      <a:pt x="8185" y="19656"/>
                    </a:lnTo>
                    <a:lnTo>
                      <a:pt x="8151" y="19711"/>
                    </a:lnTo>
                    <a:lnTo>
                      <a:pt x="8310" y="19752"/>
                    </a:lnTo>
                    <a:lnTo>
                      <a:pt x="8331" y="19687"/>
                    </a:lnTo>
                    <a:close/>
                    <a:moveTo>
                      <a:pt x="8637" y="19752"/>
                    </a:moveTo>
                    <a:lnTo>
                      <a:pt x="8478" y="19721"/>
                    </a:lnTo>
                    <a:lnTo>
                      <a:pt x="8461" y="19787"/>
                    </a:lnTo>
                    <a:lnTo>
                      <a:pt x="8620" y="19817"/>
                    </a:lnTo>
                    <a:lnTo>
                      <a:pt x="8637" y="19752"/>
                    </a:lnTo>
                    <a:close/>
                    <a:moveTo>
                      <a:pt x="8946" y="19824"/>
                    </a:moveTo>
                    <a:lnTo>
                      <a:pt x="8787" y="19787"/>
                    </a:lnTo>
                    <a:lnTo>
                      <a:pt x="8766" y="19848"/>
                    </a:lnTo>
                    <a:lnTo>
                      <a:pt x="8925" y="19883"/>
                    </a:lnTo>
                    <a:lnTo>
                      <a:pt x="8946" y="19824"/>
                    </a:lnTo>
                    <a:close/>
                    <a:moveTo>
                      <a:pt x="9252" y="19890"/>
                    </a:moveTo>
                    <a:lnTo>
                      <a:pt x="9093" y="19859"/>
                    </a:lnTo>
                    <a:lnTo>
                      <a:pt x="9072" y="19924"/>
                    </a:lnTo>
                    <a:lnTo>
                      <a:pt x="9222" y="19955"/>
                    </a:lnTo>
                    <a:lnTo>
                      <a:pt x="9252" y="19890"/>
                    </a:lnTo>
                    <a:close/>
                    <a:moveTo>
                      <a:pt x="9549" y="19955"/>
                    </a:moveTo>
                    <a:lnTo>
                      <a:pt x="9398" y="19924"/>
                    </a:lnTo>
                    <a:lnTo>
                      <a:pt x="9381" y="19990"/>
                    </a:lnTo>
                    <a:lnTo>
                      <a:pt x="9528" y="20021"/>
                    </a:lnTo>
                    <a:lnTo>
                      <a:pt x="9549" y="19955"/>
                    </a:lnTo>
                    <a:close/>
                    <a:moveTo>
                      <a:pt x="9854" y="20027"/>
                    </a:moveTo>
                    <a:lnTo>
                      <a:pt x="9708" y="19996"/>
                    </a:lnTo>
                    <a:lnTo>
                      <a:pt x="9687" y="20055"/>
                    </a:lnTo>
                    <a:lnTo>
                      <a:pt x="9833" y="20093"/>
                    </a:lnTo>
                    <a:lnTo>
                      <a:pt x="9854" y="20027"/>
                    </a:lnTo>
                    <a:close/>
                    <a:moveTo>
                      <a:pt x="10160" y="20093"/>
                    </a:moveTo>
                    <a:lnTo>
                      <a:pt x="10013" y="20062"/>
                    </a:lnTo>
                    <a:lnTo>
                      <a:pt x="9992" y="20127"/>
                    </a:lnTo>
                    <a:lnTo>
                      <a:pt x="10143" y="20158"/>
                    </a:lnTo>
                    <a:lnTo>
                      <a:pt x="10160" y="20093"/>
                    </a:lnTo>
                    <a:close/>
                    <a:moveTo>
                      <a:pt x="10469" y="20168"/>
                    </a:moveTo>
                    <a:lnTo>
                      <a:pt x="10319" y="20134"/>
                    </a:lnTo>
                    <a:lnTo>
                      <a:pt x="10302" y="20193"/>
                    </a:lnTo>
                    <a:lnTo>
                      <a:pt x="10449" y="20224"/>
                    </a:lnTo>
                    <a:lnTo>
                      <a:pt x="10469" y="20168"/>
                    </a:lnTo>
                    <a:close/>
                    <a:moveTo>
                      <a:pt x="10775" y="20234"/>
                    </a:moveTo>
                    <a:lnTo>
                      <a:pt x="10616" y="20199"/>
                    </a:lnTo>
                    <a:lnTo>
                      <a:pt x="10595" y="20265"/>
                    </a:lnTo>
                    <a:lnTo>
                      <a:pt x="10754" y="20299"/>
                    </a:lnTo>
                    <a:lnTo>
                      <a:pt x="10775" y="20234"/>
                    </a:lnTo>
                    <a:close/>
                    <a:moveTo>
                      <a:pt x="11080" y="20306"/>
                    </a:moveTo>
                    <a:lnTo>
                      <a:pt x="10921" y="20265"/>
                    </a:lnTo>
                    <a:lnTo>
                      <a:pt x="10905" y="20330"/>
                    </a:lnTo>
                    <a:lnTo>
                      <a:pt x="11064" y="20361"/>
                    </a:lnTo>
                    <a:lnTo>
                      <a:pt x="11080" y="20306"/>
                    </a:lnTo>
                    <a:close/>
                    <a:moveTo>
                      <a:pt x="11390" y="20372"/>
                    </a:moveTo>
                    <a:lnTo>
                      <a:pt x="11231" y="20337"/>
                    </a:lnTo>
                    <a:lnTo>
                      <a:pt x="11210" y="20402"/>
                    </a:lnTo>
                    <a:lnTo>
                      <a:pt x="11369" y="20437"/>
                    </a:lnTo>
                    <a:lnTo>
                      <a:pt x="11390" y="20372"/>
                    </a:lnTo>
                    <a:close/>
                    <a:moveTo>
                      <a:pt x="11695" y="20437"/>
                    </a:moveTo>
                    <a:lnTo>
                      <a:pt x="11536" y="20402"/>
                    </a:lnTo>
                    <a:lnTo>
                      <a:pt x="11516" y="20468"/>
                    </a:lnTo>
                    <a:lnTo>
                      <a:pt x="11666" y="20502"/>
                    </a:lnTo>
                    <a:lnTo>
                      <a:pt x="11695" y="20437"/>
                    </a:lnTo>
                    <a:close/>
                    <a:moveTo>
                      <a:pt x="11993" y="20509"/>
                    </a:moveTo>
                    <a:lnTo>
                      <a:pt x="11842" y="20478"/>
                    </a:lnTo>
                    <a:lnTo>
                      <a:pt x="11825" y="20533"/>
                    </a:lnTo>
                    <a:lnTo>
                      <a:pt x="11972" y="20575"/>
                    </a:lnTo>
                    <a:lnTo>
                      <a:pt x="11993" y="20509"/>
                    </a:lnTo>
                    <a:close/>
                    <a:moveTo>
                      <a:pt x="12298" y="20575"/>
                    </a:moveTo>
                    <a:lnTo>
                      <a:pt x="12152" y="20540"/>
                    </a:lnTo>
                    <a:lnTo>
                      <a:pt x="12131" y="20606"/>
                    </a:lnTo>
                    <a:lnTo>
                      <a:pt x="12277" y="20640"/>
                    </a:lnTo>
                    <a:lnTo>
                      <a:pt x="12298" y="20575"/>
                    </a:lnTo>
                    <a:close/>
                    <a:moveTo>
                      <a:pt x="12603" y="20647"/>
                    </a:moveTo>
                    <a:lnTo>
                      <a:pt x="12457" y="20606"/>
                    </a:lnTo>
                    <a:lnTo>
                      <a:pt x="12436" y="20671"/>
                    </a:lnTo>
                    <a:lnTo>
                      <a:pt x="12587" y="20705"/>
                    </a:lnTo>
                    <a:lnTo>
                      <a:pt x="12603" y="20647"/>
                    </a:lnTo>
                    <a:close/>
                    <a:moveTo>
                      <a:pt x="12913" y="20712"/>
                    </a:moveTo>
                    <a:lnTo>
                      <a:pt x="12762" y="20681"/>
                    </a:lnTo>
                    <a:lnTo>
                      <a:pt x="12733" y="20747"/>
                    </a:lnTo>
                    <a:lnTo>
                      <a:pt x="12892" y="20778"/>
                    </a:lnTo>
                    <a:lnTo>
                      <a:pt x="12913" y="20712"/>
                    </a:lnTo>
                    <a:close/>
                    <a:moveTo>
                      <a:pt x="13219" y="20784"/>
                    </a:moveTo>
                    <a:lnTo>
                      <a:pt x="13060" y="20747"/>
                    </a:lnTo>
                    <a:lnTo>
                      <a:pt x="13039" y="20809"/>
                    </a:lnTo>
                    <a:lnTo>
                      <a:pt x="13198" y="20843"/>
                    </a:lnTo>
                    <a:lnTo>
                      <a:pt x="13219" y="20784"/>
                    </a:lnTo>
                    <a:close/>
                    <a:moveTo>
                      <a:pt x="13524" y="20850"/>
                    </a:moveTo>
                    <a:lnTo>
                      <a:pt x="13365" y="20819"/>
                    </a:lnTo>
                    <a:lnTo>
                      <a:pt x="13348" y="20874"/>
                    </a:lnTo>
                    <a:lnTo>
                      <a:pt x="13507" y="20915"/>
                    </a:lnTo>
                    <a:lnTo>
                      <a:pt x="13524" y="20850"/>
                    </a:lnTo>
                    <a:close/>
                    <a:moveTo>
                      <a:pt x="13834" y="20915"/>
                    </a:moveTo>
                    <a:lnTo>
                      <a:pt x="13675" y="20884"/>
                    </a:lnTo>
                    <a:lnTo>
                      <a:pt x="13654" y="20950"/>
                    </a:lnTo>
                    <a:lnTo>
                      <a:pt x="13813" y="20981"/>
                    </a:lnTo>
                    <a:lnTo>
                      <a:pt x="13834" y="20915"/>
                    </a:lnTo>
                    <a:close/>
                    <a:moveTo>
                      <a:pt x="14139" y="20987"/>
                    </a:moveTo>
                    <a:lnTo>
                      <a:pt x="13980" y="20957"/>
                    </a:lnTo>
                    <a:lnTo>
                      <a:pt x="13959" y="21015"/>
                    </a:lnTo>
                    <a:lnTo>
                      <a:pt x="14110" y="21046"/>
                    </a:lnTo>
                    <a:lnTo>
                      <a:pt x="14139" y="20987"/>
                    </a:lnTo>
                    <a:close/>
                    <a:moveTo>
                      <a:pt x="14436" y="21053"/>
                    </a:moveTo>
                    <a:lnTo>
                      <a:pt x="14286" y="21022"/>
                    </a:lnTo>
                    <a:lnTo>
                      <a:pt x="14269" y="21087"/>
                    </a:lnTo>
                    <a:lnTo>
                      <a:pt x="14415" y="21118"/>
                    </a:lnTo>
                    <a:lnTo>
                      <a:pt x="14436" y="21053"/>
                    </a:lnTo>
                    <a:close/>
                    <a:moveTo>
                      <a:pt x="14742" y="21129"/>
                    </a:moveTo>
                    <a:lnTo>
                      <a:pt x="14595" y="21087"/>
                    </a:lnTo>
                    <a:lnTo>
                      <a:pt x="14574" y="21153"/>
                    </a:lnTo>
                    <a:lnTo>
                      <a:pt x="14721" y="21184"/>
                    </a:lnTo>
                    <a:lnTo>
                      <a:pt x="14742" y="21129"/>
                    </a:lnTo>
                    <a:close/>
                    <a:moveTo>
                      <a:pt x="15047" y="21194"/>
                    </a:moveTo>
                    <a:lnTo>
                      <a:pt x="14901" y="21160"/>
                    </a:lnTo>
                    <a:lnTo>
                      <a:pt x="14880" y="21225"/>
                    </a:lnTo>
                    <a:lnTo>
                      <a:pt x="15030" y="21256"/>
                    </a:lnTo>
                    <a:lnTo>
                      <a:pt x="15047" y="21194"/>
                    </a:lnTo>
                    <a:close/>
                    <a:moveTo>
                      <a:pt x="15357" y="21256"/>
                    </a:moveTo>
                    <a:lnTo>
                      <a:pt x="15206" y="21225"/>
                    </a:lnTo>
                    <a:lnTo>
                      <a:pt x="15177" y="21290"/>
                    </a:lnTo>
                    <a:lnTo>
                      <a:pt x="15336" y="21321"/>
                    </a:lnTo>
                    <a:lnTo>
                      <a:pt x="15357" y="21256"/>
                    </a:lnTo>
                    <a:close/>
                    <a:moveTo>
                      <a:pt x="15662" y="21332"/>
                    </a:moveTo>
                    <a:lnTo>
                      <a:pt x="15503" y="21297"/>
                    </a:lnTo>
                    <a:lnTo>
                      <a:pt x="15482" y="21356"/>
                    </a:lnTo>
                    <a:lnTo>
                      <a:pt x="15641" y="21397"/>
                    </a:lnTo>
                    <a:lnTo>
                      <a:pt x="15662" y="21332"/>
                    </a:lnTo>
                    <a:close/>
                    <a:moveTo>
                      <a:pt x="15968" y="21397"/>
                    </a:moveTo>
                    <a:lnTo>
                      <a:pt x="15809" y="21363"/>
                    </a:lnTo>
                    <a:lnTo>
                      <a:pt x="15792" y="21428"/>
                    </a:lnTo>
                    <a:lnTo>
                      <a:pt x="15951" y="21462"/>
                    </a:lnTo>
                    <a:lnTo>
                      <a:pt x="15968" y="21397"/>
                    </a:lnTo>
                    <a:close/>
                    <a:moveTo>
                      <a:pt x="16277" y="21469"/>
                    </a:moveTo>
                    <a:lnTo>
                      <a:pt x="16118" y="21428"/>
                    </a:lnTo>
                    <a:lnTo>
                      <a:pt x="16097" y="21493"/>
                    </a:lnTo>
                    <a:lnTo>
                      <a:pt x="16256" y="21528"/>
                    </a:lnTo>
                    <a:lnTo>
                      <a:pt x="16277" y="21469"/>
                    </a:lnTo>
                    <a:close/>
                    <a:moveTo>
                      <a:pt x="16466" y="21517"/>
                    </a:moveTo>
                    <a:lnTo>
                      <a:pt x="16474" y="21559"/>
                    </a:lnTo>
                    <a:lnTo>
                      <a:pt x="16512" y="21559"/>
                    </a:lnTo>
                    <a:lnTo>
                      <a:pt x="16524" y="21528"/>
                    </a:lnTo>
                    <a:lnTo>
                      <a:pt x="16424" y="21500"/>
                    </a:lnTo>
                    <a:lnTo>
                      <a:pt x="16403" y="21566"/>
                    </a:lnTo>
                    <a:lnTo>
                      <a:pt x="16562" y="21600"/>
                    </a:lnTo>
                    <a:lnTo>
                      <a:pt x="16541" y="21511"/>
                    </a:lnTo>
                    <a:lnTo>
                      <a:pt x="16466" y="21517"/>
                    </a:lnTo>
                    <a:close/>
                    <a:moveTo>
                      <a:pt x="16424" y="21256"/>
                    </a:moveTo>
                    <a:lnTo>
                      <a:pt x="16445" y="21387"/>
                    </a:lnTo>
                    <a:lnTo>
                      <a:pt x="16524" y="21380"/>
                    </a:lnTo>
                    <a:lnTo>
                      <a:pt x="16503" y="21249"/>
                    </a:lnTo>
                    <a:lnTo>
                      <a:pt x="16424" y="21256"/>
                    </a:lnTo>
                    <a:close/>
                    <a:moveTo>
                      <a:pt x="16386" y="20998"/>
                    </a:moveTo>
                    <a:lnTo>
                      <a:pt x="16403" y="21129"/>
                    </a:lnTo>
                    <a:lnTo>
                      <a:pt x="16482" y="21118"/>
                    </a:lnTo>
                    <a:lnTo>
                      <a:pt x="16466" y="20987"/>
                    </a:lnTo>
                    <a:lnTo>
                      <a:pt x="16386" y="20998"/>
                    </a:lnTo>
                    <a:close/>
                    <a:moveTo>
                      <a:pt x="16344" y="20736"/>
                    </a:moveTo>
                    <a:lnTo>
                      <a:pt x="16365" y="20867"/>
                    </a:lnTo>
                    <a:lnTo>
                      <a:pt x="16445" y="20860"/>
                    </a:lnTo>
                    <a:lnTo>
                      <a:pt x="16415" y="20729"/>
                    </a:lnTo>
                    <a:lnTo>
                      <a:pt x="16344" y="20736"/>
                    </a:lnTo>
                    <a:close/>
                    <a:moveTo>
                      <a:pt x="16294" y="20485"/>
                    </a:moveTo>
                    <a:lnTo>
                      <a:pt x="16315" y="20616"/>
                    </a:lnTo>
                    <a:lnTo>
                      <a:pt x="16395" y="20606"/>
                    </a:lnTo>
                    <a:lnTo>
                      <a:pt x="16374" y="20478"/>
                    </a:lnTo>
                    <a:lnTo>
                      <a:pt x="16294" y="20485"/>
                    </a:lnTo>
                    <a:close/>
                    <a:moveTo>
                      <a:pt x="16256" y="20224"/>
                    </a:moveTo>
                    <a:lnTo>
                      <a:pt x="16277" y="20354"/>
                    </a:lnTo>
                    <a:lnTo>
                      <a:pt x="16357" y="20347"/>
                    </a:lnTo>
                    <a:lnTo>
                      <a:pt x="16336" y="20217"/>
                    </a:lnTo>
                    <a:lnTo>
                      <a:pt x="16256" y="20224"/>
                    </a:lnTo>
                    <a:close/>
                    <a:moveTo>
                      <a:pt x="16215" y="19965"/>
                    </a:moveTo>
                    <a:lnTo>
                      <a:pt x="16236" y="20093"/>
                    </a:lnTo>
                    <a:lnTo>
                      <a:pt x="16315" y="20086"/>
                    </a:lnTo>
                    <a:lnTo>
                      <a:pt x="16294" y="19955"/>
                    </a:lnTo>
                    <a:lnTo>
                      <a:pt x="16215" y="19965"/>
                    </a:lnTo>
                    <a:close/>
                    <a:moveTo>
                      <a:pt x="16169" y="19711"/>
                    </a:moveTo>
                    <a:lnTo>
                      <a:pt x="16198" y="19835"/>
                    </a:lnTo>
                    <a:lnTo>
                      <a:pt x="16265" y="19824"/>
                    </a:lnTo>
                    <a:lnTo>
                      <a:pt x="16248" y="19704"/>
                    </a:lnTo>
                    <a:lnTo>
                      <a:pt x="16169" y="19711"/>
                    </a:lnTo>
                    <a:close/>
                    <a:moveTo>
                      <a:pt x="16127" y="19453"/>
                    </a:moveTo>
                    <a:lnTo>
                      <a:pt x="16148" y="19580"/>
                    </a:lnTo>
                    <a:lnTo>
                      <a:pt x="16227" y="19573"/>
                    </a:lnTo>
                    <a:lnTo>
                      <a:pt x="16206" y="19442"/>
                    </a:lnTo>
                    <a:lnTo>
                      <a:pt x="16127" y="19453"/>
                    </a:lnTo>
                    <a:close/>
                    <a:moveTo>
                      <a:pt x="16089" y="19191"/>
                    </a:moveTo>
                    <a:lnTo>
                      <a:pt x="16106" y="19322"/>
                    </a:lnTo>
                    <a:lnTo>
                      <a:pt x="16185" y="19312"/>
                    </a:lnTo>
                    <a:lnTo>
                      <a:pt x="16169" y="19184"/>
                    </a:lnTo>
                    <a:lnTo>
                      <a:pt x="16089" y="19191"/>
                    </a:lnTo>
                    <a:close/>
                    <a:moveTo>
                      <a:pt x="16047" y="18930"/>
                    </a:moveTo>
                    <a:lnTo>
                      <a:pt x="16068" y="19060"/>
                    </a:lnTo>
                    <a:lnTo>
                      <a:pt x="16148" y="19054"/>
                    </a:lnTo>
                    <a:lnTo>
                      <a:pt x="16118" y="18923"/>
                    </a:lnTo>
                    <a:lnTo>
                      <a:pt x="16047" y="18930"/>
                    </a:lnTo>
                    <a:close/>
                    <a:moveTo>
                      <a:pt x="15997" y="18678"/>
                    </a:moveTo>
                    <a:lnTo>
                      <a:pt x="16018" y="18809"/>
                    </a:lnTo>
                    <a:lnTo>
                      <a:pt x="16097" y="18799"/>
                    </a:lnTo>
                    <a:lnTo>
                      <a:pt x="16077" y="18672"/>
                    </a:lnTo>
                    <a:lnTo>
                      <a:pt x="15997" y="18678"/>
                    </a:lnTo>
                    <a:close/>
                    <a:moveTo>
                      <a:pt x="15959" y="18417"/>
                    </a:moveTo>
                    <a:lnTo>
                      <a:pt x="15980" y="18548"/>
                    </a:lnTo>
                    <a:lnTo>
                      <a:pt x="16060" y="18541"/>
                    </a:lnTo>
                    <a:lnTo>
                      <a:pt x="16039" y="18410"/>
                    </a:lnTo>
                    <a:lnTo>
                      <a:pt x="15959" y="18417"/>
                    </a:lnTo>
                    <a:close/>
                    <a:moveTo>
                      <a:pt x="15918" y="18159"/>
                    </a:moveTo>
                    <a:lnTo>
                      <a:pt x="15938" y="18290"/>
                    </a:lnTo>
                    <a:lnTo>
                      <a:pt x="16018" y="18279"/>
                    </a:lnTo>
                    <a:lnTo>
                      <a:pt x="15997" y="18149"/>
                    </a:lnTo>
                    <a:lnTo>
                      <a:pt x="15918" y="18159"/>
                    </a:lnTo>
                    <a:close/>
                    <a:moveTo>
                      <a:pt x="15872" y="17904"/>
                    </a:moveTo>
                    <a:lnTo>
                      <a:pt x="15901" y="18028"/>
                    </a:lnTo>
                    <a:lnTo>
                      <a:pt x="15968" y="18021"/>
                    </a:lnTo>
                    <a:lnTo>
                      <a:pt x="15951" y="17897"/>
                    </a:lnTo>
                    <a:lnTo>
                      <a:pt x="15872" y="17904"/>
                    </a:lnTo>
                    <a:close/>
                    <a:moveTo>
                      <a:pt x="15830" y="17646"/>
                    </a:moveTo>
                    <a:lnTo>
                      <a:pt x="15851" y="17777"/>
                    </a:lnTo>
                    <a:lnTo>
                      <a:pt x="15930" y="17767"/>
                    </a:lnTo>
                    <a:lnTo>
                      <a:pt x="15909" y="17636"/>
                    </a:lnTo>
                    <a:lnTo>
                      <a:pt x="15830" y="17646"/>
                    </a:lnTo>
                    <a:close/>
                    <a:moveTo>
                      <a:pt x="15792" y="17385"/>
                    </a:moveTo>
                    <a:lnTo>
                      <a:pt x="15809" y="17515"/>
                    </a:lnTo>
                    <a:lnTo>
                      <a:pt x="15888" y="17508"/>
                    </a:lnTo>
                    <a:lnTo>
                      <a:pt x="15872" y="17378"/>
                    </a:lnTo>
                    <a:lnTo>
                      <a:pt x="15792" y="17385"/>
                    </a:lnTo>
                    <a:close/>
                    <a:moveTo>
                      <a:pt x="15750" y="17123"/>
                    </a:moveTo>
                    <a:lnTo>
                      <a:pt x="15771" y="17254"/>
                    </a:lnTo>
                    <a:lnTo>
                      <a:pt x="15851" y="17247"/>
                    </a:lnTo>
                    <a:lnTo>
                      <a:pt x="15821" y="17116"/>
                    </a:lnTo>
                    <a:lnTo>
                      <a:pt x="15750" y="17123"/>
                    </a:lnTo>
                    <a:close/>
                    <a:moveTo>
                      <a:pt x="15700" y="16872"/>
                    </a:moveTo>
                    <a:lnTo>
                      <a:pt x="15721" y="17003"/>
                    </a:lnTo>
                    <a:lnTo>
                      <a:pt x="15800" y="16996"/>
                    </a:lnTo>
                    <a:lnTo>
                      <a:pt x="15779" y="16865"/>
                    </a:lnTo>
                    <a:lnTo>
                      <a:pt x="15700" y="16872"/>
                    </a:lnTo>
                    <a:close/>
                    <a:moveTo>
                      <a:pt x="15662" y="16614"/>
                    </a:moveTo>
                    <a:lnTo>
                      <a:pt x="15683" y="16741"/>
                    </a:lnTo>
                    <a:lnTo>
                      <a:pt x="15763" y="16734"/>
                    </a:lnTo>
                    <a:lnTo>
                      <a:pt x="15742" y="16603"/>
                    </a:lnTo>
                    <a:lnTo>
                      <a:pt x="15662" y="16614"/>
                    </a:lnTo>
                    <a:close/>
                    <a:moveTo>
                      <a:pt x="15625" y="16352"/>
                    </a:moveTo>
                    <a:lnTo>
                      <a:pt x="15641" y="16483"/>
                    </a:lnTo>
                    <a:lnTo>
                      <a:pt x="15721" y="16473"/>
                    </a:lnTo>
                    <a:lnTo>
                      <a:pt x="15700" y="16342"/>
                    </a:lnTo>
                    <a:lnTo>
                      <a:pt x="15625" y="16352"/>
                    </a:lnTo>
                    <a:close/>
                    <a:moveTo>
                      <a:pt x="15574" y="16101"/>
                    </a:moveTo>
                    <a:lnTo>
                      <a:pt x="15604" y="16228"/>
                    </a:lnTo>
                    <a:lnTo>
                      <a:pt x="15683" y="16215"/>
                    </a:lnTo>
                    <a:lnTo>
                      <a:pt x="15654" y="16091"/>
                    </a:lnTo>
                    <a:lnTo>
                      <a:pt x="15574" y="16101"/>
                    </a:lnTo>
                    <a:close/>
                    <a:moveTo>
                      <a:pt x="15533" y="15840"/>
                    </a:moveTo>
                    <a:lnTo>
                      <a:pt x="15554" y="15970"/>
                    </a:lnTo>
                    <a:lnTo>
                      <a:pt x="15633" y="15960"/>
                    </a:lnTo>
                    <a:lnTo>
                      <a:pt x="15612" y="15833"/>
                    </a:lnTo>
                    <a:lnTo>
                      <a:pt x="15533" y="15840"/>
                    </a:lnTo>
                    <a:close/>
                    <a:moveTo>
                      <a:pt x="15495" y="15578"/>
                    </a:moveTo>
                    <a:lnTo>
                      <a:pt x="15516" y="15709"/>
                    </a:lnTo>
                    <a:lnTo>
                      <a:pt x="15591" y="15702"/>
                    </a:lnTo>
                    <a:lnTo>
                      <a:pt x="15574" y="15571"/>
                    </a:lnTo>
                    <a:lnTo>
                      <a:pt x="15495" y="15578"/>
                    </a:lnTo>
                    <a:close/>
                    <a:moveTo>
                      <a:pt x="15453" y="15327"/>
                    </a:moveTo>
                    <a:lnTo>
                      <a:pt x="15474" y="15447"/>
                    </a:lnTo>
                    <a:lnTo>
                      <a:pt x="15554" y="15440"/>
                    </a:lnTo>
                    <a:lnTo>
                      <a:pt x="15533" y="15310"/>
                    </a:lnTo>
                    <a:lnTo>
                      <a:pt x="15453" y="15327"/>
                    </a:lnTo>
                    <a:close/>
                    <a:moveTo>
                      <a:pt x="15407" y="15065"/>
                    </a:moveTo>
                    <a:lnTo>
                      <a:pt x="15424" y="15196"/>
                    </a:lnTo>
                    <a:lnTo>
                      <a:pt x="15503" y="15189"/>
                    </a:lnTo>
                    <a:lnTo>
                      <a:pt x="15482" y="15058"/>
                    </a:lnTo>
                    <a:lnTo>
                      <a:pt x="15407" y="15065"/>
                    </a:lnTo>
                    <a:close/>
                    <a:moveTo>
                      <a:pt x="15533" y="14821"/>
                    </a:moveTo>
                    <a:lnTo>
                      <a:pt x="15445" y="14921"/>
                    </a:lnTo>
                    <a:lnTo>
                      <a:pt x="15503" y="14962"/>
                    </a:lnTo>
                    <a:lnTo>
                      <a:pt x="15604" y="14855"/>
                    </a:lnTo>
                    <a:lnTo>
                      <a:pt x="15533" y="14821"/>
                    </a:lnTo>
                    <a:close/>
                    <a:moveTo>
                      <a:pt x="15733" y="14611"/>
                    </a:moveTo>
                    <a:lnTo>
                      <a:pt x="15633" y="14718"/>
                    </a:lnTo>
                    <a:lnTo>
                      <a:pt x="15700" y="14756"/>
                    </a:lnTo>
                    <a:lnTo>
                      <a:pt x="15792" y="14652"/>
                    </a:lnTo>
                    <a:lnTo>
                      <a:pt x="15733" y="14611"/>
                    </a:lnTo>
                    <a:close/>
                    <a:moveTo>
                      <a:pt x="15918" y="14398"/>
                    </a:moveTo>
                    <a:lnTo>
                      <a:pt x="15821" y="14504"/>
                    </a:lnTo>
                    <a:lnTo>
                      <a:pt x="15888" y="14546"/>
                    </a:lnTo>
                    <a:lnTo>
                      <a:pt x="15980" y="14439"/>
                    </a:lnTo>
                    <a:lnTo>
                      <a:pt x="15918" y="14398"/>
                    </a:lnTo>
                    <a:close/>
                    <a:moveTo>
                      <a:pt x="16106" y="14195"/>
                    </a:moveTo>
                    <a:lnTo>
                      <a:pt x="16018" y="14301"/>
                    </a:lnTo>
                    <a:lnTo>
                      <a:pt x="16077" y="14343"/>
                    </a:lnTo>
                    <a:lnTo>
                      <a:pt x="16177" y="14236"/>
                    </a:lnTo>
                    <a:lnTo>
                      <a:pt x="16106" y="14195"/>
                    </a:lnTo>
                    <a:close/>
                    <a:moveTo>
                      <a:pt x="16307" y="13985"/>
                    </a:moveTo>
                    <a:lnTo>
                      <a:pt x="16206" y="14091"/>
                    </a:lnTo>
                    <a:lnTo>
                      <a:pt x="16265" y="14129"/>
                    </a:lnTo>
                    <a:lnTo>
                      <a:pt x="16365" y="14026"/>
                    </a:lnTo>
                    <a:lnTo>
                      <a:pt x="16307" y="13985"/>
                    </a:lnTo>
                    <a:close/>
                    <a:moveTo>
                      <a:pt x="16495" y="13782"/>
                    </a:moveTo>
                    <a:lnTo>
                      <a:pt x="16395" y="13885"/>
                    </a:lnTo>
                    <a:lnTo>
                      <a:pt x="16466" y="13919"/>
                    </a:lnTo>
                    <a:lnTo>
                      <a:pt x="16554" y="13823"/>
                    </a:lnTo>
                    <a:lnTo>
                      <a:pt x="16495" y="13782"/>
                    </a:lnTo>
                    <a:close/>
                    <a:moveTo>
                      <a:pt x="16683" y="13568"/>
                    </a:moveTo>
                    <a:lnTo>
                      <a:pt x="16591" y="13675"/>
                    </a:lnTo>
                    <a:lnTo>
                      <a:pt x="16650" y="13716"/>
                    </a:lnTo>
                    <a:lnTo>
                      <a:pt x="16750" y="13610"/>
                    </a:lnTo>
                    <a:lnTo>
                      <a:pt x="16683" y="13568"/>
                    </a:lnTo>
                    <a:close/>
                    <a:moveTo>
                      <a:pt x="16880" y="13365"/>
                    </a:moveTo>
                    <a:lnTo>
                      <a:pt x="16780" y="13472"/>
                    </a:lnTo>
                    <a:lnTo>
                      <a:pt x="16838" y="13503"/>
                    </a:lnTo>
                    <a:lnTo>
                      <a:pt x="16939" y="13407"/>
                    </a:lnTo>
                    <a:lnTo>
                      <a:pt x="16880" y="13365"/>
                    </a:lnTo>
                    <a:close/>
                    <a:moveTo>
                      <a:pt x="17068" y="13155"/>
                    </a:moveTo>
                    <a:lnTo>
                      <a:pt x="16968" y="13259"/>
                    </a:lnTo>
                    <a:lnTo>
                      <a:pt x="17039" y="13300"/>
                    </a:lnTo>
                    <a:lnTo>
                      <a:pt x="17127" y="13197"/>
                    </a:lnTo>
                    <a:lnTo>
                      <a:pt x="17068" y="13155"/>
                    </a:lnTo>
                    <a:close/>
                    <a:moveTo>
                      <a:pt x="17257" y="12952"/>
                    </a:moveTo>
                    <a:lnTo>
                      <a:pt x="17165" y="13056"/>
                    </a:lnTo>
                    <a:lnTo>
                      <a:pt x="17227" y="13090"/>
                    </a:lnTo>
                    <a:lnTo>
                      <a:pt x="17324" y="12990"/>
                    </a:lnTo>
                    <a:lnTo>
                      <a:pt x="17257" y="12952"/>
                    </a:lnTo>
                    <a:close/>
                    <a:moveTo>
                      <a:pt x="17445" y="12739"/>
                    </a:moveTo>
                    <a:lnTo>
                      <a:pt x="17353" y="12846"/>
                    </a:lnTo>
                    <a:lnTo>
                      <a:pt x="17416" y="12887"/>
                    </a:lnTo>
                    <a:lnTo>
                      <a:pt x="17512" y="12780"/>
                    </a:lnTo>
                    <a:lnTo>
                      <a:pt x="17445" y="12739"/>
                    </a:lnTo>
                    <a:close/>
                    <a:moveTo>
                      <a:pt x="17642" y="12536"/>
                    </a:moveTo>
                    <a:lnTo>
                      <a:pt x="17541" y="12643"/>
                    </a:lnTo>
                    <a:lnTo>
                      <a:pt x="17600" y="12674"/>
                    </a:lnTo>
                    <a:lnTo>
                      <a:pt x="17700" y="12577"/>
                    </a:lnTo>
                    <a:lnTo>
                      <a:pt x="17642" y="12536"/>
                    </a:lnTo>
                    <a:close/>
                    <a:moveTo>
                      <a:pt x="17830" y="12326"/>
                    </a:moveTo>
                    <a:lnTo>
                      <a:pt x="17729" y="12429"/>
                    </a:lnTo>
                    <a:lnTo>
                      <a:pt x="17801" y="12471"/>
                    </a:lnTo>
                    <a:lnTo>
                      <a:pt x="17888" y="12364"/>
                    </a:lnTo>
                    <a:lnTo>
                      <a:pt x="17830" y="12326"/>
                    </a:lnTo>
                    <a:close/>
                    <a:moveTo>
                      <a:pt x="18018" y="12120"/>
                    </a:moveTo>
                    <a:lnTo>
                      <a:pt x="17926" y="12219"/>
                    </a:lnTo>
                    <a:lnTo>
                      <a:pt x="17989" y="12261"/>
                    </a:lnTo>
                    <a:lnTo>
                      <a:pt x="18085" y="12161"/>
                    </a:lnTo>
                    <a:lnTo>
                      <a:pt x="18018" y="12120"/>
                    </a:lnTo>
                    <a:close/>
                    <a:moveTo>
                      <a:pt x="18215" y="11910"/>
                    </a:moveTo>
                    <a:lnTo>
                      <a:pt x="18114" y="12016"/>
                    </a:lnTo>
                    <a:lnTo>
                      <a:pt x="18177" y="12058"/>
                    </a:lnTo>
                    <a:lnTo>
                      <a:pt x="18273" y="11951"/>
                    </a:lnTo>
                    <a:lnTo>
                      <a:pt x="18215" y="11910"/>
                    </a:lnTo>
                    <a:close/>
                    <a:moveTo>
                      <a:pt x="18403" y="11707"/>
                    </a:moveTo>
                    <a:lnTo>
                      <a:pt x="18303" y="11803"/>
                    </a:lnTo>
                    <a:lnTo>
                      <a:pt x="18374" y="11844"/>
                    </a:lnTo>
                    <a:lnTo>
                      <a:pt x="18462" y="11738"/>
                    </a:lnTo>
                    <a:lnTo>
                      <a:pt x="18403" y="11707"/>
                    </a:lnTo>
                    <a:close/>
                    <a:moveTo>
                      <a:pt x="18591" y="11493"/>
                    </a:moveTo>
                    <a:lnTo>
                      <a:pt x="18504" y="11600"/>
                    </a:lnTo>
                    <a:lnTo>
                      <a:pt x="18562" y="11641"/>
                    </a:lnTo>
                    <a:lnTo>
                      <a:pt x="18658" y="11535"/>
                    </a:lnTo>
                    <a:lnTo>
                      <a:pt x="18591" y="11493"/>
                    </a:lnTo>
                    <a:close/>
                    <a:moveTo>
                      <a:pt x="18788" y="11290"/>
                    </a:moveTo>
                    <a:lnTo>
                      <a:pt x="18692" y="11390"/>
                    </a:lnTo>
                    <a:lnTo>
                      <a:pt x="18750" y="11428"/>
                    </a:lnTo>
                    <a:lnTo>
                      <a:pt x="18847" y="11325"/>
                    </a:lnTo>
                    <a:lnTo>
                      <a:pt x="18788" y="11290"/>
                    </a:lnTo>
                    <a:close/>
                    <a:moveTo>
                      <a:pt x="18976" y="11080"/>
                    </a:moveTo>
                    <a:lnTo>
                      <a:pt x="18876" y="11187"/>
                    </a:lnTo>
                    <a:lnTo>
                      <a:pt x="18947" y="11225"/>
                    </a:lnTo>
                    <a:lnTo>
                      <a:pt x="19035" y="11122"/>
                    </a:lnTo>
                    <a:lnTo>
                      <a:pt x="18976" y="11080"/>
                    </a:lnTo>
                    <a:close/>
                    <a:moveTo>
                      <a:pt x="19165" y="10877"/>
                    </a:moveTo>
                    <a:lnTo>
                      <a:pt x="19077" y="10974"/>
                    </a:lnTo>
                    <a:lnTo>
                      <a:pt x="19135" y="11015"/>
                    </a:lnTo>
                    <a:lnTo>
                      <a:pt x="19236" y="10908"/>
                    </a:lnTo>
                    <a:lnTo>
                      <a:pt x="19165" y="10877"/>
                    </a:lnTo>
                    <a:close/>
                    <a:moveTo>
                      <a:pt x="19353" y="10664"/>
                    </a:moveTo>
                    <a:lnTo>
                      <a:pt x="19265" y="10771"/>
                    </a:lnTo>
                    <a:lnTo>
                      <a:pt x="19324" y="10812"/>
                    </a:lnTo>
                    <a:lnTo>
                      <a:pt x="19420" y="10705"/>
                    </a:lnTo>
                    <a:lnTo>
                      <a:pt x="19353" y="10664"/>
                    </a:lnTo>
                    <a:close/>
                    <a:moveTo>
                      <a:pt x="19550" y="10454"/>
                    </a:moveTo>
                    <a:lnTo>
                      <a:pt x="19453" y="10561"/>
                    </a:lnTo>
                    <a:lnTo>
                      <a:pt x="19512" y="10599"/>
                    </a:lnTo>
                    <a:lnTo>
                      <a:pt x="19608" y="10495"/>
                    </a:lnTo>
                    <a:lnTo>
                      <a:pt x="19550" y="10454"/>
                    </a:lnTo>
                    <a:close/>
                    <a:moveTo>
                      <a:pt x="19738" y="10251"/>
                    </a:moveTo>
                    <a:lnTo>
                      <a:pt x="19642" y="10354"/>
                    </a:lnTo>
                    <a:lnTo>
                      <a:pt x="19709" y="10396"/>
                    </a:lnTo>
                    <a:lnTo>
                      <a:pt x="19797" y="10289"/>
                    </a:lnTo>
                    <a:lnTo>
                      <a:pt x="19738" y="10251"/>
                    </a:lnTo>
                    <a:close/>
                    <a:moveTo>
                      <a:pt x="19926" y="10038"/>
                    </a:moveTo>
                    <a:lnTo>
                      <a:pt x="19838" y="10144"/>
                    </a:lnTo>
                    <a:lnTo>
                      <a:pt x="19897" y="10186"/>
                    </a:lnTo>
                    <a:lnTo>
                      <a:pt x="19997" y="10079"/>
                    </a:lnTo>
                    <a:lnTo>
                      <a:pt x="19926" y="10038"/>
                    </a:lnTo>
                    <a:close/>
                    <a:moveTo>
                      <a:pt x="20123" y="9835"/>
                    </a:moveTo>
                    <a:lnTo>
                      <a:pt x="20027" y="9941"/>
                    </a:lnTo>
                    <a:lnTo>
                      <a:pt x="20085" y="9983"/>
                    </a:lnTo>
                    <a:lnTo>
                      <a:pt x="20186" y="9876"/>
                    </a:lnTo>
                    <a:lnTo>
                      <a:pt x="20123" y="9835"/>
                    </a:lnTo>
                    <a:close/>
                    <a:moveTo>
                      <a:pt x="20311" y="9625"/>
                    </a:moveTo>
                    <a:lnTo>
                      <a:pt x="20215" y="9728"/>
                    </a:lnTo>
                    <a:lnTo>
                      <a:pt x="20282" y="9769"/>
                    </a:lnTo>
                    <a:lnTo>
                      <a:pt x="20370" y="9663"/>
                    </a:lnTo>
                    <a:lnTo>
                      <a:pt x="20311" y="9625"/>
                    </a:lnTo>
                    <a:close/>
                    <a:moveTo>
                      <a:pt x="20499" y="9422"/>
                    </a:moveTo>
                    <a:lnTo>
                      <a:pt x="20412" y="9525"/>
                    </a:lnTo>
                    <a:lnTo>
                      <a:pt x="20470" y="9559"/>
                    </a:lnTo>
                    <a:lnTo>
                      <a:pt x="20571" y="9460"/>
                    </a:lnTo>
                    <a:lnTo>
                      <a:pt x="20499" y="9422"/>
                    </a:lnTo>
                    <a:close/>
                    <a:moveTo>
                      <a:pt x="20700" y="9208"/>
                    </a:moveTo>
                    <a:lnTo>
                      <a:pt x="20600" y="9315"/>
                    </a:lnTo>
                    <a:lnTo>
                      <a:pt x="20659" y="9356"/>
                    </a:lnTo>
                    <a:lnTo>
                      <a:pt x="20759" y="9250"/>
                    </a:lnTo>
                    <a:lnTo>
                      <a:pt x="20700" y="9208"/>
                    </a:lnTo>
                    <a:close/>
                    <a:moveTo>
                      <a:pt x="20884" y="9005"/>
                    </a:moveTo>
                    <a:lnTo>
                      <a:pt x="20788" y="9112"/>
                    </a:lnTo>
                    <a:lnTo>
                      <a:pt x="20855" y="9143"/>
                    </a:lnTo>
                    <a:lnTo>
                      <a:pt x="20947" y="9047"/>
                    </a:lnTo>
                    <a:lnTo>
                      <a:pt x="20884" y="9005"/>
                    </a:lnTo>
                    <a:close/>
                    <a:moveTo>
                      <a:pt x="21073" y="8792"/>
                    </a:moveTo>
                    <a:lnTo>
                      <a:pt x="20985" y="8899"/>
                    </a:lnTo>
                    <a:lnTo>
                      <a:pt x="21043" y="8940"/>
                    </a:lnTo>
                    <a:lnTo>
                      <a:pt x="21144" y="8833"/>
                    </a:lnTo>
                    <a:lnTo>
                      <a:pt x="21073" y="8792"/>
                    </a:lnTo>
                    <a:close/>
                    <a:moveTo>
                      <a:pt x="21261" y="8589"/>
                    </a:moveTo>
                    <a:lnTo>
                      <a:pt x="21173" y="8696"/>
                    </a:lnTo>
                    <a:lnTo>
                      <a:pt x="21232" y="8730"/>
                    </a:lnTo>
                    <a:lnTo>
                      <a:pt x="21332" y="8630"/>
                    </a:lnTo>
                    <a:lnTo>
                      <a:pt x="21261" y="8589"/>
                    </a:lnTo>
                    <a:close/>
                    <a:moveTo>
                      <a:pt x="21462" y="8379"/>
                    </a:moveTo>
                    <a:lnTo>
                      <a:pt x="21361" y="8486"/>
                    </a:lnTo>
                    <a:lnTo>
                      <a:pt x="21420" y="8524"/>
                    </a:lnTo>
                    <a:lnTo>
                      <a:pt x="21520" y="8420"/>
                    </a:lnTo>
                    <a:lnTo>
                      <a:pt x="21462" y="8379"/>
                    </a:lnTo>
                    <a:close/>
                    <a:moveTo>
                      <a:pt x="21462" y="8193"/>
                    </a:moveTo>
                    <a:lnTo>
                      <a:pt x="21520" y="8307"/>
                    </a:lnTo>
                    <a:lnTo>
                      <a:pt x="21600" y="8283"/>
                    </a:lnTo>
                    <a:lnTo>
                      <a:pt x="21529" y="8159"/>
                    </a:lnTo>
                    <a:lnTo>
                      <a:pt x="21462" y="8193"/>
                    </a:lnTo>
                    <a:close/>
                    <a:moveTo>
                      <a:pt x="21332" y="7949"/>
                    </a:moveTo>
                    <a:lnTo>
                      <a:pt x="21391" y="8069"/>
                    </a:lnTo>
                    <a:lnTo>
                      <a:pt x="21470" y="8045"/>
                    </a:lnTo>
                    <a:lnTo>
                      <a:pt x="21399" y="7921"/>
                    </a:lnTo>
                    <a:lnTo>
                      <a:pt x="21332" y="7949"/>
                    </a:lnTo>
                    <a:close/>
                    <a:moveTo>
                      <a:pt x="21202" y="7712"/>
                    </a:moveTo>
                    <a:lnTo>
                      <a:pt x="21261" y="7832"/>
                    </a:lnTo>
                    <a:lnTo>
                      <a:pt x="21341" y="7801"/>
                    </a:lnTo>
                    <a:lnTo>
                      <a:pt x="21274" y="7687"/>
                    </a:lnTo>
                    <a:lnTo>
                      <a:pt x="21202" y="7712"/>
                    </a:lnTo>
                    <a:close/>
                    <a:moveTo>
                      <a:pt x="21073" y="7474"/>
                    </a:moveTo>
                    <a:lnTo>
                      <a:pt x="21136" y="7591"/>
                    </a:lnTo>
                    <a:lnTo>
                      <a:pt x="21211" y="7564"/>
                    </a:lnTo>
                    <a:lnTo>
                      <a:pt x="21144" y="7450"/>
                    </a:lnTo>
                    <a:lnTo>
                      <a:pt x="21073" y="7474"/>
                    </a:lnTo>
                    <a:close/>
                    <a:moveTo>
                      <a:pt x="20947" y="7240"/>
                    </a:moveTo>
                    <a:lnTo>
                      <a:pt x="21006" y="7354"/>
                    </a:lnTo>
                    <a:lnTo>
                      <a:pt x="21085" y="7330"/>
                    </a:lnTo>
                    <a:lnTo>
                      <a:pt x="21014" y="7206"/>
                    </a:lnTo>
                    <a:lnTo>
                      <a:pt x="20947" y="7240"/>
                    </a:lnTo>
                    <a:close/>
                    <a:moveTo>
                      <a:pt x="20818" y="6996"/>
                    </a:moveTo>
                    <a:lnTo>
                      <a:pt x="20876" y="7116"/>
                    </a:lnTo>
                    <a:lnTo>
                      <a:pt x="20956" y="7092"/>
                    </a:lnTo>
                    <a:lnTo>
                      <a:pt x="20884" y="6972"/>
                    </a:lnTo>
                    <a:lnTo>
                      <a:pt x="20818" y="6996"/>
                    </a:lnTo>
                    <a:close/>
                    <a:moveTo>
                      <a:pt x="20688" y="6758"/>
                    </a:moveTo>
                    <a:lnTo>
                      <a:pt x="20746" y="6882"/>
                    </a:lnTo>
                    <a:lnTo>
                      <a:pt x="20826" y="6858"/>
                    </a:lnTo>
                    <a:lnTo>
                      <a:pt x="20759" y="6734"/>
                    </a:lnTo>
                    <a:lnTo>
                      <a:pt x="20688" y="6758"/>
                    </a:lnTo>
                    <a:close/>
                    <a:moveTo>
                      <a:pt x="20558" y="6524"/>
                    </a:moveTo>
                    <a:lnTo>
                      <a:pt x="20621" y="6645"/>
                    </a:lnTo>
                    <a:lnTo>
                      <a:pt x="20700" y="6614"/>
                    </a:lnTo>
                    <a:lnTo>
                      <a:pt x="20629" y="6500"/>
                    </a:lnTo>
                    <a:lnTo>
                      <a:pt x="20558" y="6524"/>
                    </a:lnTo>
                    <a:close/>
                    <a:moveTo>
                      <a:pt x="20433" y="6287"/>
                    </a:moveTo>
                    <a:lnTo>
                      <a:pt x="20491" y="6401"/>
                    </a:lnTo>
                    <a:lnTo>
                      <a:pt x="20571" y="6376"/>
                    </a:lnTo>
                    <a:lnTo>
                      <a:pt x="20499" y="6256"/>
                    </a:lnTo>
                    <a:lnTo>
                      <a:pt x="20433" y="6287"/>
                    </a:lnTo>
                    <a:close/>
                    <a:moveTo>
                      <a:pt x="20303" y="6043"/>
                    </a:moveTo>
                    <a:lnTo>
                      <a:pt x="20361" y="6167"/>
                    </a:lnTo>
                    <a:lnTo>
                      <a:pt x="20441" y="6142"/>
                    </a:lnTo>
                    <a:lnTo>
                      <a:pt x="20370" y="6019"/>
                    </a:lnTo>
                    <a:lnTo>
                      <a:pt x="20303" y="6043"/>
                    </a:lnTo>
                    <a:close/>
                    <a:moveTo>
                      <a:pt x="20173" y="5809"/>
                    </a:moveTo>
                    <a:lnTo>
                      <a:pt x="20232" y="5929"/>
                    </a:lnTo>
                    <a:lnTo>
                      <a:pt x="20311" y="5905"/>
                    </a:lnTo>
                    <a:lnTo>
                      <a:pt x="20244" y="5785"/>
                    </a:lnTo>
                    <a:lnTo>
                      <a:pt x="20173" y="5809"/>
                    </a:lnTo>
                    <a:close/>
                    <a:moveTo>
                      <a:pt x="20043" y="5571"/>
                    </a:moveTo>
                    <a:lnTo>
                      <a:pt x="20106" y="5695"/>
                    </a:lnTo>
                    <a:lnTo>
                      <a:pt x="20186" y="5661"/>
                    </a:lnTo>
                    <a:lnTo>
                      <a:pt x="20115" y="5547"/>
                    </a:lnTo>
                    <a:lnTo>
                      <a:pt x="20043" y="5571"/>
                    </a:lnTo>
                    <a:close/>
                    <a:moveTo>
                      <a:pt x="19918" y="5337"/>
                    </a:moveTo>
                    <a:lnTo>
                      <a:pt x="19976" y="5451"/>
                    </a:lnTo>
                    <a:lnTo>
                      <a:pt x="20056" y="5427"/>
                    </a:lnTo>
                    <a:lnTo>
                      <a:pt x="19985" y="5303"/>
                    </a:lnTo>
                    <a:lnTo>
                      <a:pt x="19918" y="5337"/>
                    </a:lnTo>
                    <a:close/>
                    <a:moveTo>
                      <a:pt x="19788" y="5093"/>
                    </a:moveTo>
                    <a:lnTo>
                      <a:pt x="19847" y="5213"/>
                    </a:lnTo>
                    <a:lnTo>
                      <a:pt x="19926" y="5189"/>
                    </a:lnTo>
                    <a:lnTo>
                      <a:pt x="19859" y="5069"/>
                    </a:lnTo>
                    <a:lnTo>
                      <a:pt x="19788" y="5093"/>
                    </a:lnTo>
                    <a:close/>
                    <a:moveTo>
                      <a:pt x="19658" y="4855"/>
                    </a:moveTo>
                    <a:lnTo>
                      <a:pt x="19717" y="4979"/>
                    </a:lnTo>
                    <a:lnTo>
                      <a:pt x="19797" y="4955"/>
                    </a:lnTo>
                    <a:lnTo>
                      <a:pt x="19730" y="4831"/>
                    </a:lnTo>
                    <a:lnTo>
                      <a:pt x="19658" y="4855"/>
                    </a:lnTo>
                    <a:close/>
                    <a:moveTo>
                      <a:pt x="19533" y="4621"/>
                    </a:moveTo>
                    <a:lnTo>
                      <a:pt x="19591" y="4742"/>
                    </a:lnTo>
                    <a:lnTo>
                      <a:pt x="19671" y="4711"/>
                    </a:lnTo>
                    <a:lnTo>
                      <a:pt x="19600" y="4597"/>
                    </a:lnTo>
                    <a:lnTo>
                      <a:pt x="19533" y="4621"/>
                    </a:lnTo>
                    <a:close/>
                    <a:moveTo>
                      <a:pt x="19403" y="4384"/>
                    </a:moveTo>
                    <a:lnTo>
                      <a:pt x="19462" y="4498"/>
                    </a:lnTo>
                    <a:lnTo>
                      <a:pt x="19541" y="4473"/>
                    </a:lnTo>
                    <a:lnTo>
                      <a:pt x="19470" y="4360"/>
                    </a:lnTo>
                    <a:lnTo>
                      <a:pt x="19403" y="4384"/>
                    </a:lnTo>
                    <a:close/>
                    <a:moveTo>
                      <a:pt x="19273" y="4147"/>
                    </a:moveTo>
                    <a:lnTo>
                      <a:pt x="19332" y="4264"/>
                    </a:lnTo>
                    <a:lnTo>
                      <a:pt x="19412" y="4236"/>
                    </a:lnTo>
                    <a:lnTo>
                      <a:pt x="19345" y="4116"/>
                    </a:lnTo>
                    <a:lnTo>
                      <a:pt x="19273" y="4147"/>
                    </a:lnTo>
                    <a:close/>
                    <a:moveTo>
                      <a:pt x="19144" y="3906"/>
                    </a:moveTo>
                    <a:lnTo>
                      <a:pt x="19202" y="4026"/>
                    </a:lnTo>
                    <a:lnTo>
                      <a:pt x="19282" y="4002"/>
                    </a:lnTo>
                    <a:lnTo>
                      <a:pt x="19215" y="3878"/>
                    </a:lnTo>
                    <a:lnTo>
                      <a:pt x="19144" y="3906"/>
                    </a:lnTo>
                    <a:close/>
                    <a:moveTo>
                      <a:pt x="19018" y="3668"/>
                    </a:moveTo>
                    <a:lnTo>
                      <a:pt x="19077" y="3789"/>
                    </a:lnTo>
                    <a:lnTo>
                      <a:pt x="19156" y="3758"/>
                    </a:lnTo>
                    <a:lnTo>
                      <a:pt x="19085" y="3644"/>
                    </a:lnTo>
                    <a:lnTo>
                      <a:pt x="19018" y="3668"/>
                    </a:lnTo>
                    <a:close/>
                    <a:moveTo>
                      <a:pt x="18888" y="3431"/>
                    </a:moveTo>
                    <a:lnTo>
                      <a:pt x="18947" y="3548"/>
                    </a:lnTo>
                    <a:lnTo>
                      <a:pt x="19027" y="3520"/>
                    </a:lnTo>
                    <a:lnTo>
                      <a:pt x="18955" y="3407"/>
                    </a:lnTo>
                    <a:lnTo>
                      <a:pt x="18888" y="3431"/>
                    </a:lnTo>
                    <a:close/>
                    <a:moveTo>
                      <a:pt x="18759" y="3197"/>
                    </a:moveTo>
                    <a:lnTo>
                      <a:pt x="18817" y="3310"/>
                    </a:lnTo>
                    <a:lnTo>
                      <a:pt x="18897" y="3286"/>
                    </a:lnTo>
                    <a:lnTo>
                      <a:pt x="18830" y="3162"/>
                    </a:lnTo>
                    <a:lnTo>
                      <a:pt x="18759" y="3197"/>
                    </a:lnTo>
                    <a:close/>
                    <a:moveTo>
                      <a:pt x="18629" y="2952"/>
                    </a:moveTo>
                    <a:lnTo>
                      <a:pt x="18692" y="3073"/>
                    </a:lnTo>
                    <a:lnTo>
                      <a:pt x="18767" y="3049"/>
                    </a:lnTo>
                    <a:lnTo>
                      <a:pt x="18700" y="2928"/>
                    </a:lnTo>
                    <a:lnTo>
                      <a:pt x="18629" y="2952"/>
                    </a:lnTo>
                    <a:close/>
                    <a:moveTo>
                      <a:pt x="18504" y="2715"/>
                    </a:moveTo>
                    <a:lnTo>
                      <a:pt x="18562" y="2839"/>
                    </a:lnTo>
                    <a:lnTo>
                      <a:pt x="18642" y="2805"/>
                    </a:lnTo>
                    <a:lnTo>
                      <a:pt x="18570" y="2691"/>
                    </a:lnTo>
                    <a:lnTo>
                      <a:pt x="18504" y="2715"/>
                    </a:lnTo>
                    <a:close/>
                    <a:moveTo>
                      <a:pt x="18374" y="2481"/>
                    </a:moveTo>
                    <a:lnTo>
                      <a:pt x="18432" y="2595"/>
                    </a:lnTo>
                    <a:lnTo>
                      <a:pt x="18512" y="2571"/>
                    </a:lnTo>
                    <a:lnTo>
                      <a:pt x="18441" y="2457"/>
                    </a:lnTo>
                    <a:lnTo>
                      <a:pt x="18374" y="2481"/>
                    </a:lnTo>
                    <a:close/>
                    <a:moveTo>
                      <a:pt x="18244" y="2244"/>
                    </a:moveTo>
                    <a:lnTo>
                      <a:pt x="18303" y="2357"/>
                    </a:lnTo>
                    <a:lnTo>
                      <a:pt x="18382" y="2333"/>
                    </a:lnTo>
                    <a:lnTo>
                      <a:pt x="18315" y="2213"/>
                    </a:lnTo>
                    <a:lnTo>
                      <a:pt x="18244" y="2244"/>
                    </a:lnTo>
                    <a:close/>
                    <a:moveTo>
                      <a:pt x="18114" y="1999"/>
                    </a:moveTo>
                    <a:lnTo>
                      <a:pt x="18177" y="2123"/>
                    </a:lnTo>
                    <a:lnTo>
                      <a:pt x="18252" y="2099"/>
                    </a:lnTo>
                    <a:lnTo>
                      <a:pt x="18186" y="1975"/>
                    </a:lnTo>
                    <a:lnTo>
                      <a:pt x="18114" y="1999"/>
                    </a:lnTo>
                    <a:close/>
                    <a:moveTo>
                      <a:pt x="17989" y="1765"/>
                    </a:moveTo>
                    <a:lnTo>
                      <a:pt x="18047" y="1886"/>
                    </a:lnTo>
                    <a:lnTo>
                      <a:pt x="18127" y="1855"/>
                    </a:lnTo>
                    <a:lnTo>
                      <a:pt x="18056" y="1741"/>
                    </a:lnTo>
                    <a:lnTo>
                      <a:pt x="17989" y="1765"/>
                    </a:lnTo>
                    <a:close/>
                    <a:moveTo>
                      <a:pt x="17859" y="1528"/>
                    </a:moveTo>
                    <a:lnTo>
                      <a:pt x="17918" y="1641"/>
                    </a:lnTo>
                    <a:lnTo>
                      <a:pt x="17997" y="1617"/>
                    </a:lnTo>
                    <a:lnTo>
                      <a:pt x="17926" y="1504"/>
                    </a:lnTo>
                    <a:lnTo>
                      <a:pt x="17859" y="1528"/>
                    </a:lnTo>
                    <a:close/>
                    <a:moveTo>
                      <a:pt x="17700" y="1373"/>
                    </a:moveTo>
                    <a:lnTo>
                      <a:pt x="17771" y="1373"/>
                    </a:lnTo>
                    <a:lnTo>
                      <a:pt x="17788" y="1407"/>
                    </a:lnTo>
                    <a:lnTo>
                      <a:pt x="17867" y="1383"/>
                    </a:lnTo>
                    <a:lnTo>
                      <a:pt x="17830" y="1318"/>
                    </a:lnTo>
                    <a:lnTo>
                      <a:pt x="17708" y="1308"/>
                    </a:lnTo>
                    <a:lnTo>
                      <a:pt x="17700" y="1373"/>
                    </a:lnTo>
                    <a:close/>
                    <a:moveTo>
                      <a:pt x="17395" y="1342"/>
                    </a:moveTo>
                    <a:lnTo>
                      <a:pt x="17554" y="1359"/>
                    </a:lnTo>
                    <a:lnTo>
                      <a:pt x="17554" y="1294"/>
                    </a:lnTo>
                    <a:lnTo>
                      <a:pt x="17395" y="1277"/>
                    </a:lnTo>
                    <a:lnTo>
                      <a:pt x="17395" y="1342"/>
                    </a:lnTo>
                    <a:close/>
                    <a:moveTo>
                      <a:pt x="17077" y="1318"/>
                    </a:moveTo>
                    <a:lnTo>
                      <a:pt x="17236" y="1332"/>
                    </a:lnTo>
                    <a:lnTo>
                      <a:pt x="17236" y="1270"/>
                    </a:lnTo>
                    <a:lnTo>
                      <a:pt x="17085" y="1253"/>
                    </a:lnTo>
                    <a:lnTo>
                      <a:pt x="17077" y="1318"/>
                    </a:lnTo>
                    <a:close/>
                    <a:moveTo>
                      <a:pt x="16759" y="1294"/>
                    </a:moveTo>
                    <a:lnTo>
                      <a:pt x="16918" y="1308"/>
                    </a:lnTo>
                    <a:lnTo>
                      <a:pt x="16930" y="1242"/>
                    </a:lnTo>
                    <a:lnTo>
                      <a:pt x="16771" y="1228"/>
                    </a:lnTo>
                    <a:lnTo>
                      <a:pt x="16759" y="1294"/>
                    </a:lnTo>
                    <a:close/>
                    <a:moveTo>
                      <a:pt x="16445" y="1270"/>
                    </a:moveTo>
                    <a:lnTo>
                      <a:pt x="16604" y="1277"/>
                    </a:lnTo>
                    <a:lnTo>
                      <a:pt x="16612" y="1211"/>
                    </a:lnTo>
                    <a:lnTo>
                      <a:pt x="16453" y="1204"/>
                    </a:lnTo>
                    <a:lnTo>
                      <a:pt x="16445" y="1270"/>
                    </a:lnTo>
                    <a:close/>
                    <a:moveTo>
                      <a:pt x="16127" y="1242"/>
                    </a:moveTo>
                    <a:lnTo>
                      <a:pt x="16286" y="1253"/>
                    </a:lnTo>
                    <a:lnTo>
                      <a:pt x="16294" y="1187"/>
                    </a:lnTo>
                    <a:lnTo>
                      <a:pt x="16139" y="1180"/>
                    </a:lnTo>
                    <a:lnTo>
                      <a:pt x="16127" y="1242"/>
                    </a:lnTo>
                    <a:close/>
                    <a:moveTo>
                      <a:pt x="15809" y="1211"/>
                    </a:moveTo>
                    <a:lnTo>
                      <a:pt x="15968" y="1228"/>
                    </a:lnTo>
                    <a:lnTo>
                      <a:pt x="15980" y="1163"/>
                    </a:lnTo>
                    <a:lnTo>
                      <a:pt x="15821" y="1146"/>
                    </a:lnTo>
                    <a:lnTo>
                      <a:pt x="15809" y="1211"/>
                    </a:lnTo>
                    <a:close/>
                    <a:moveTo>
                      <a:pt x="15503" y="1187"/>
                    </a:moveTo>
                    <a:lnTo>
                      <a:pt x="15654" y="1204"/>
                    </a:lnTo>
                    <a:lnTo>
                      <a:pt x="15662" y="1139"/>
                    </a:lnTo>
                    <a:lnTo>
                      <a:pt x="15503" y="1122"/>
                    </a:lnTo>
                    <a:lnTo>
                      <a:pt x="15503" y="1187"/>
                    </a:lnTo>
                    <a:close/>
                    <a:moveTo>
                      <a:pt x="15189" y="1163"/>
                    </a:moveTo>
                    <a:lnTo>
                      <a:pt x="15344" y="1180"/>
                    </a:lnTo>
                    <a:lnTo>
                      <a:pt x="15344" y="1115"/>
                    </a:lnTo>
                    <a:lnTo>
                      <a:pt x="15198" y="1098"/>
                    </a:lnTo>
                    <a:lnTo>
                      <a:pt x="15189" y="1163"/>
                    </a:lnTo>
                    <a:close/>
                    <a:moveTo>
                      <a:pt x="14871" y="1139"/>
                    </a:moveTo>
                    <a:lnTo>
                      <a:pt x="15030" y="1146"/>
                    </a:lnTo>
                    <a:lnTo>
                      <a:pt x="15039" y="1081"/>
                    </a:lnTo>
                    <a:lnTo>
                      <a:pt x="14880" y="1074"/>
                    </a:lnTo>
                    <a:lnTo>
                      <a:pt x="14871" y="1139"/>
                    </a:lnTo>
                    <a:close/>
                    <a:moveTo>
                      <a:pt x="14553" y="1115"/>
                    </a:moveTo>
                    <a:lnTo>
                      <a:pt x="14712" y="1122"/>
                    </a:lnTo>
                    <a:lnTo>
                      <a:pt x="14721" y="1056"/>
                    </a:lnTo>
                    <a:lnTo>
                      <a:pt x="14566" y="1050"/>
                    </a:lnTo>
                    <a:lnTo>
                      <a:pt x="14553" y="1115"/>
                    </a:lnTo>
                    <a:close/>
                    <a:moveTo>
                      <a:pt x="14240" y="1081"/>
                    </a:moveTo>
                    <a:lnTo>
                      <a:pt x="14394" y="1098"/>
                    </a:lnTo>
                    <a:lnTo>
                      <a:pt x="14407" y="1032"/>
                    </a:lnTo>
                    <a:lnTo>
                      <a:pt x="14248" y="1015"/>
                    </a:lnTo>
                    <a:lnTo>
                      <a:pt x="14240" y="1081"/>
                    </a:lnTo>
                    <a:close/>
                    <a:moveTo>
                      <a:pt x="13922" y="1056"/>
                    </a:moveTo>
                    <a:lnTo>
                      <a:pt x="14081" y="1074"/>
                    </a:lnTo>
                    <a:lnTo>
                      <a:pt x="14089" y="1008"/>
                    </a:lnTo>
                    <a:lnTo>
                      <a:pt x="13930" y="991"/>
                    </a:lnTo>
                    <a:lnTo>
                      <a:pt x="13922" y="1056"/>
                    </a:lnTo>
                    <a:close/>
                    <a:moveTo>
                      <a:pt x="13616" y="1032"/>
                    </a:moveTo>
                    <a:lnTo>
                      <a:pt x="13763" y="1050"/>
                    </a:lnTo>
                    <a:lnTo>
                      <a:pt x="13771" y="984"/>
                    </a:lnTo>
                    <a:lnTo>
                      <a:pt x="13616" y="967"/>
                    </a:lnTo>
                    <a:lnTo>
                      <a:pt x="13616" y="1032"/>
                    </a:lnTo>
                    <a:close/>
                    <a:moveTo>
                      <a:pt x="13298" y="1008"/>
                    </a:moveTo>
                    <a:lnTo>
                      <a:pt x="13457" y="1015"/>
                    </a:lnTo>
                    <a:lnTo>
                      <a:pt x="13457" y="950"/>
                    </a:lnTo>
                    <a:lnTo>
                      <a:pt x="13306" y="943"/>
                    </a:lnTo>
                    <a:lnTo>
                      <a:pt x="13298" y="1008"/>
                    </a:lnTo>
                    <a:close/>
                    <a:moveTo>
                      <a:pt x="12980" y="984"/>
                    </a:moveTo>
                    <a:lnTo>
                      <a:pt x="13139" y="991"/>
                    </a:lnTo>
                    <a:lnTo>
                      <a:pt x="13147" y="926"/>
                    </a:lnTo>
                    <a:lnTo>
                      <a:pt x="12993" y="919"/>
                    </a:lnTo>
                    <a:lnTo>
                      <a:pt x="12980" y="984"/>
                    </a:lnTo>
                    <a:close/>
                    <a:moveTo>
                      <a:pt x="12666" y="950"/>
                    </a:moveTo>
                    <a:lnTo>
                      <a:pt x="12821" y="967"/>
                    </a:lnTo>
                    <a:lnTo>
                      <a:pt x="12834" y="902"/>
                    </a:lnTo>
                    <a:lnTo>
                      <a:pt x="12675" y="884"/>
                    </a:lnTo>
                    <a:lnTo>
                      <a:pt x="12666" y="950"/>
                    </a:lnTo>
                    <a:close/>
                    <a:moveTo>
                      <a:pt x="12348" y="926"/>
                    </a:moveTo>
                    <a:lnTo>
                      <a:pt x="12507" y="943"/>
                    </a:lnTo>
                    <a:lnTo>
                      <a:pt x="12516" y="877"/>
                    </a:lnTo>
                    <a:lnTo>
                      <a:pt x="12357" y="860"/>
                    </a:lnTo>
                    <a:lnTo>
                      <a:pt x="12348" y="926"/>
                    </a:lnTo>
                    <a:close/>
                    <a:moveTo>
                      <a:pt x="12030" y="902"/>
                    </a:moveTo>
                    <a:lnTo>
                      <a:pt x="12189" y="919"/>
                    </a:lnTo>
                    <a:lnTo>
                      <a:pt x="12198" y="853"/>
                    </a:lnTo>
                    <a:lnTo>
                      <a:pt x="12043" y="836"/>
                    </a:lnTo>
                    <a:lnTo>
                      <a:pt x="12030" y="902"/>
                    </a:lnTo>
                    <a:close/>
                    <a:moveTo>
                      <a:pt x="11725" y="877"/>
                    </a:moveTo>
                    <a:lnTo>
                      <a:pt x="11871" y="884"/>
                    </a:lnTo>
                    <a:lnTo>
                      <a:pt x="11884" y="822"/>
                    </a:lnTo>
                    <a:lnTo>
                      <a:pt x="11725" y="812"/>
                    </a:lnTo>
                    <a:lnTo>
                      <a:pt x="11725" y="877"/>
                    </a:lnTo>
                    <a:close/>
                    <a:moveTo>
                      <a:pt x="11407" y="853"/>
                    </a:moveTo>
                    <a:lnTo>
                      <a:pt x="11566" y="860"/>
                    </a:lnTo>
                    <a:lnTo>
                      <a:pt x="11566" y="795"/>
                    </a:lnTo>
                    <a:lnTo>
                      <a:pt x="11407" y="788"/>
                    </a:lnTo>
                    <a:lnTo>
                      <a:pt x="11407" y="853"/>
                    </a:lnTo>
                    <a:close/>
                    <a:moveTo>
                      <a:pt x="11093" y="822"/>
                    </a:moveTo>
                    <a:lnTo>
                      <a:pt x="11252" y="836"/>
                    </a:lnTo>
                    <a:lnTo>
                      <a:pt x="11260" y="771"/>
                    </a:lnTo>
                    <a:lnTo>
                      <a:pt x="11101" y="757"/>
                    </a:lnTo>
                    <a:lnTo>
                      <a:pt x="11093" y="822"/>
                    </a:lnTo>
                    <a:close/>
                    <a:moveTo>
                      <a:pt x="10775" y="795"/>
                    </a:moveTo>
                    <a:lnTo>
                      <a:pt x="10934" y="812"/>
                    </a:lnTo>
                    <a:lnTo>
                      <a:pt x="10942" y="747"/>
                    </a:lnTo>
                    <a:lnTo>
                      <a:pt x="10783" y="733"/>
                    </a:lnTo>
                    <a:lnTo>
                      <a:pt x="10775" y="795"/>
                    </a:lnTo>
                    <a:close/>
                    <a:moveTo>
                      <a:pt x="10457" y="771"/>
                    </a:moveTo>
                    <a:lnTo>
                      <a:pt x="10616" y="788"/>
                    </a:lnTo>
                    <a:lnTo>
                      <a:pt x="10628" y="723"/>
                    </a:lnTo>
                    <a:lnTo>
                      <a:pt x="10469" y="705"/>
                    </a:lnTo>
                    <a:lnTo>
                      <a:pt x="10457" y="771"/>
                    </a:lnTo>
                    <a:close/>
                    <a:moveTo>
                      <a:pt x="10143" y="747"/>
                    </a:moveTo>
                    <a:lnTo>
                      <a:pt x="10302" y="757"/>
                    </a:lnTo>
                    <a:lnTo>
                      <a:pt x="10310" y="692"/>
                    </a:lnTo>
                    <a:lnTo>
                      <a:pt x="10151" y="681"/>
                    </a:lnTo>
                    <a:lnTo>
                      <a:pt x="10143" y="747"/>
                    </a:lnTo>
                    <a:close/>
                    <a:moveTo>
                      <a:pt x="9825" y="723"/>
                    </a:moveTo>
                    <a:lnTo>
                      <a:pt x="9984" y="733"/>
                    </a:lnTo>
                    <a:lnTo>
                      <a:pt x="9992" y="668"/>
                    </a:lnTo>
                    <a:lnTo>
                      <a:pt x="9833" y="657"/>
                    </a:lnTo>
                    <a:lnTo>
                      <a:pt x="9825" y="723"/>
                    </a:lnTo>
                    <a:close/>
                    <a:moveTo>
                      <a:pt x="9520" y="692"/>
                    </a:moveTo>
                    <a:lnTo>
                      <a:pt x="9679" y="705"/>
                    </a:lnTo>
                    <a:lnTo>
                      <a:pt x="9679" y="640"/>
                    </a:lnTo>
                    <a:lnTo>
                      <a:pt x="9520" y="626"/>
                    </a:lnTo>
                    <a:lnTo>
                      <a:pt x="9520" y="692"/>
                    </a:lnTo>
                    <a:close/>
                    <a:moveTo>
                      <a:pt x="9202" y="668"/>
                    </a:moveTo>
                    <a:lnTo>
                      <a:pt x="9361" y="681"/>
                    </a:lnTo>
                    <a:lnTo>
                      <a:pt x="9369" y="616"/>
                    </a:lnTo>
                    <a:lnTo>
                      <a:pt x="9210" y="602"/>
                    </a:lnTo>
                    <a:lnTo>
                      <a:pt x="9202" y="668"/>
                    </a:lnTo>
                    <a:close/>
                    <a:moveTo>
                      <a:pt x="8884" y="640"/>
                    </a:moveTo>
                    <a:lnTo>
                      <a:pt x="9043" y="657"/>
                    </a:lnTo>
                    <a:lnTo>
                      <a:pt x="9055" y="592"/>
                    </a:lnTo>
                    <a:lnTo>
                      <a:pt x="8896" y="578"/>
                    </a:lnTo>
                    <a:lnTo>
                      <a:pt x="8884" y="640"/>
                    </a:lnTo>
                    <a:close/>
                    <a:moveTo>
                      <a:pt x="8570" y="616"/>
                    </a:moveTo>
                    <a:lnTo>
                      <a:pt x="8729" y="626"/>
                    </a:lnTo>
                    <a:lnTo>
                      <a:pt x="8737" y="561"/>
                    </a:lnTo>
                    <a:lnTo>
                      <a:pt x="8578" y="551"/>
                    </a:lnTo>
                    <a:lnTo>
                      <a:pt x="8570" y="616"/>
                    </a:lnTo>
                    <a:close/>
                    <a:moveTo>
                      <a:pt x="8252" y="585"/>
                    </a:moveTo>
                    <a:lnTo>
                      <a:pt x="8411" y="602"/>
                    </a:lnTo>
                    <a:lnTo>
                      <a:pt x="8419" y="537"/>
                    </a:lnTo>
                    <a:lnTo>
                      <a:pt x="8260" y="526"/>
                    </a:lnTo>
                    <a:lnTo>
                      <a:pt x="8252" y="585"/>
                    </a:lnTo>
                    <a:close/>
                    <a:moveTo>
                      <a:pt x="7934" y="561"/>
                    </a:moveTo>
                    <a:lnTo>
                      <a:pt x="8093" y="578"/>
                    </a:lnTo>
                    <a:lnTo>
                      <a:pt x="8105" y="513"/>
                    </a:lnTo>
                    <a:lnTo>
                      <a:pt x="7946" y="496"/>
                    </a:lnTo>
                    <a:lnTo>
                      <a:pt x="7934" y="561"/>
                    </a:lnTo>
                    <a:close/>
                    <a:moveTo>
                      <a:pt x="7628" y="537"/>
                    </a:moveTo>
                    <a:lnTo>
                      <a:pt x="7787" y="551"/>
                    </a:lnTo>
                    <a:lnTo>
                      <a:pt x="7787" y="489"/>
                    </a:lnTo>
                    <a:lnTo>
                      <a:pt x="7628" y="471"/>
                    </a:lnTo>
                    <a:lnTo>
                      <a:pt x="7628" y="537"/>
                    </a:lnTo>
                    <a:close/>
                    <a:moveTo>
                      <a:pt x="7310" y="513"/>
                    </a:moveTo>
                    <a:lnTo>
                      <a:pt x="7469" y="520"/>
                    </a:lnTo>
                    <a:lnTo>
                      <a:pt x="7469" y="461"/>
                    </a:lnTo>
                    <a:lnTo>
                      <a:pt x="7323" y="447"/>
                    </a:lnTo>
                    <a:lnTo>
                      <a:pt x="7310" y="513"/>
                    </a:lnTo>
                    <a:close/>
                    <a:moveTo>
                      <a:pt x="6996" y="489"/>
                    </a:moveTo>
                    <a:lnTo>
                      <a:pt x="7155" y="496"/>
                    </a:lnTo>
                    <a:lnTo>
                      <a:pt x="7164" y="430"/>
                    </a:lnTo>
                    <a:lnTo>
                      <a:pt x="7005" y="423"/>
                    </a:lnTo>
                    <a:lnTo>
                      <a:pt x="6996" y="489"/>
                    </a:lnTo>
                    <a:close/>
                    <a:moveTo>
                      <a:pt x="6678" y="454"/>
                    </a:moveTo>
                    <a:lnTo>
                      <a:pt x="6837" y="471"/>
                    </a:lnTo>
                    <a:lnTo>
                      <a:pt x="6846" y="406"/>
                    </a:lnTo>
                    <a:lnTo>
                      <a:pt x="6691" y="399"/>
                    </a:lnTo>
                    <a:lnTo>
                      <a:pt x="6678" y="454"/>
                    </a:lnTo>
                    <a:close/>
                    <a:moveTo>
                      <a:pt x="6360" y="430"/>
                    </a:moveTo>
                    <a:lnTo>
                      <a:pt x="6519" y="447"/>
                    </a:lnTo>
                    <a:lnTo>
                      <a:pt x="6532" y="382"/>
                    </a:lnTo>
                    <a:lnTo>
                      <a:pt x="6373" y="365"/>
                    </a:lnTo>
                    <a:lnTo>
                      <a:pt x="6360" y="430"/>
                    </a:lnTo>
                    <a:close/>
                    <a:moveTo>
                      <a:pt x="6046" y="406"/>
                    </a:moveTo>
                    <a:lnTo>
                      <a:pt x="6206" y="423"/>
                    </a:lnTo>
                    <a:lnTo>
                      <a:pt x="6214" y="358"/>
                    </a:lnTo>
                    <a:lnTo>
                      <a:pt x="6055" y="341"/>
                    </a:lnTo>
                    <a:lnTo>
                      <a:pt x="6046" y="406"/>
                    </a:lnTo>
                    <a:close/>
                    <a:moveTo>
                      <a:pt x="5741" y="382"/>
                    </a:moveTo>
                    <a:lnTo>
                      <a:pt x="5887" y="389"/>
                    </a:lnTo>
                    <a:lnTo>
                      <a:pt x="5896" y="323"/>
                    </a:lnTo>
                    <a:lnTo>
                      <a:pt x="5741" y="317"/>
                    </a:lnTo>
                    <a:lnTo>
                      <a:pt x="5741" y="382"/>
                    </a:lnTo>
                    <a:close/>
                    <a:moveTo>
                      <a:pt x="5423" y="358"/>
                    </a:moveTo>
                    <a:lnTo>
                      <a:pt x="5582" y="365"/>
                    </a:lnTo>
                    <a:lnTo>
                      <a:pt x="5582" y="299"/>
                    </a:lnTo>
                    <a:lnTo>
                      <a:pt x="5431" y="292"/>
                    </a:lnTo>
                    <a:lnTo>
                      <a:pt x="5423" y="358"/>
                    </a:lnTo>
                    <a:close/>
                    <a:moveTo>
                      <a:pt x="5105" y="323"/>
                    </a:moveTo>
                    <a:lnTo>
                      <a:pt x="5264" y="341"/>
                    </a:lnTo>
                    <a:lnTo>
                      <a:pt x="5272" y="275"/>
                    </a:lnTo>
                    <a:lnTo>
                      <a:pt x="5118" y="258"/>
                    </a:lnTo>
                    <a:lnTo>
                      <a:pt x="5105" y="323"/>
                    </a:lnTo>
                    <a:close/>
                    <a:moveTo>
                      <a:pt x="4791" y="299"/>
                    </a:moveTo>
                    <a:lnTo>
                      <a:pt x="4946" y="317"/>
                    </a:lnTo>
                    <a:lnTo>
                      <a:pt x="4959" y="251"/>
                    </a:lnTo>
                    <a:lnTo>
                      <a:pt x="4800" y="234"/>
                    </a:lnTo>
                    <a:lnTo>
                      <a:pt x="4791" y="299"/>
                    </a:lnTo>
                    <a:close/>
                    <a:moveTo>
                      <a:pt x="4473" y="275"/>
                    </a:moveTo>
                    <a:lnTo>
                      <a:pt x="4632" y="292"/>
                    </a:lnTo>
                    <a:lnTo>
                      <a:pt x="4641" y="227"/>
                    </a:lnTo>
                    <a:lnTo>
                      <a:pt x="4482" y="210"/>
                    </a:lnTo>
                    <a:lnTo>
                      <a:pt x="4473" y="275"/>
                    </a:lnTo>
                    <a:close/>
                    <a:moveTo>
                      <a:pt x="4155" y="251"/>
                    </a:moveTo>
                    <a:lnTo>
                      <a:pt x="4314" y="258"/>
                    </a:lnTo>
                    <a:lnTo>
                      <a:pt x="4323" y="193"/>
                    </a:lnTo>
                    <a:lnTo>
                      <a:pt x="4168" y="186"/>
                    </a:lnTo>
                    <a:lnTo>
                      <a:pt x="4155" y="251"/>
                    </a:lnTo>
                    <a:close/>
                    <a:moveTo>
                      <a:pt x="3850" y="227"/>
                    </a:moveTo>
                    <a:lnTo>
                      <a:pt x="3996" y="234"/>
                    </a:lnTo>
                    <a:lnTo>
                      <a:pt x="4009" y="169"/>
                    </a:lnTo>
                    <a:lnTo>
                      <a:pt x="3850" y="162"/>
                    </a:lnTo>
                    <a:lnTo>
                      <a:pt x="3850" y="227"/>
                    </a:lnTo>
                    <a:close/>
                    <a:moveTo>
                      <a:pt x="3532" y="193"/>
                    </a:moveTo>
                    <a:lnTo>
                      <a:pt x="3691" y="210"/>
                    </a:lnTo>
                    <a:lnTo>
                      <a:pt x="3691" y="145"/>
                    </a:lnTo>
                    <a:lnTo>
                      <a:pt x="3532" y="131"/>
                    </a:lnTo>
                    <a:lnTo>
                      <a:pt x="3532" y="193"/>
                    </a:lnTo>
                    <a:close/>
                    <a:moveTo>
                      <a:pt x="3218" y="169"/>
                    </a:moveTo>
                    <a:lnTo>
                      <a:pt x="3373" y="186"/>
                    </a:lnTo>
                    <a:lnTo>
                      <a:pt x="3385" y="120"/>
                    </a:lnTo>
                    <a:lnTo>
                      <a:pt x="3226" y="103"/>
                    </a:lnTo>
                    <a:lnTo>
                      <a:pt x="3218" y="169"/>
                    </a:lnTo>
                    <a:close/>
                    <a:moveTo>
                      <a:pt x="2900" y="145"/>
                    </a:moveTo>
                    <a:lnTo>
                      <a:pt x="3059" y="162"/>
                    </a:lnTo>
                    <a:lnTo>
                      <a:pt x="3067" y="96"/>
                    </a:lnTo>
                    <a:lnTo>
                      <a:pt x="2908" y="79"/>
                    </a:lnTo>
                    <a:lnTo>
                      <a:pt x="2900" y="145"/>
                    </a:lnTo>
                    <a:close/>
                    <a:moveTo>
                      <a:pt x="2582" y="120"/>
                    </a:moveTo>
                    <a:lnTo>
                      <a:pt x="2741" y="131"/>
                    </a:lnTo>
                    <a:lnTo>
                      <a:pt x="2749" y="65"/>
                    </a:lnTo>
                    <a:lnTo>
                      <a:pt x="2594" y="55"/>
                    </a:lnTo>
                    <a:lnTo>
                      <a:pt x="2582" y="120"/>
                    </a:lnTo>
                    <a:close/>
                    <a:moveTo>
                      <a:pt x="2268" y="96"/>
                    </a:moveTo>
                    <a:lnTo>
                      <a:pt x="2423" y="103"/>
                    </a:lnTo>
                    <a:lnTo>
                      <a:pt x="2435" y="41"/>
                    </a:lnTo>
                    <a:lnTo>
                      <a:pt x="2276" y="31"/>
                    </a:lnTo>
                    <a:lnTo>
                      <a:pt x="2268" y="96"/>
                    </a:lnTo>
                    <a:close/>
                    <a:moveTo>
                      <a:pt x="1950" y="65"/>
                    </a:moveTo>
                    <a:lnTo>
                      <a:pt x="2109" y="79"/>
                    </a:lnTo>
                    <a:lnTo>
                      <a:pt x="2117" y="14"/>
                    </a:lnTo>
                    <a:lnTo>
                      <a:pt x="1958" y="0"/>
                    </a:lnTo>
                    <a:lnTo>
                      <a:pt x="1950" y="65"/>
                    </a:lnTo>
                    <a:close/>
                    <a:moveTo>
                      <a:pt x="1850" y="234"/>
                    </a:moveTo>
                    <a:lnTo>
                      <a:pt x="1900" y="114"/>
                    </a:lnTo>
                    <a:lnTo>
                      <a:pt x="1820" y="89"/>
                    </a:lnTo>
                    <a:lnTo>
                      <a:pt x="1770" y="210"/>
                    </a:lnTo>
                    <a:lnTo>
                      <a:pt x="1850" y="234"/>
                    </a:lnTo>
                    <a:close/>
                    <a:moveTo>
                      <a:pt x="1753" y="478"/>
                    </a:moveTo>
                    <a:lnTo>
                      <a:pt x="1799" y="358"/>
                    </a:lnTo>
                    <a:lnTo>
                      <a:pt x="1724" y="341"/>
                    </a:lnTo>
                    <a:lnTo>
                      <a:pt x="1674" y="461"/>
                    </a:lnTo>
                    <a:lnTo>
                      <a:pt x="1753" y="478"/>
                    </a:lnTo>
                    <a:close/>
                    <a:moveTo>
                      <a:pt x="1653" y="733"/>
                    </a:moveTo>
                    <a:lnTo>
                      <a:pt x="1703" y="602"/>
                    </a:lnTo>
                    <a:lnTo>
                      <a:pt x="1624" y="585"/>
                    </a:lnTo>
                    <a:lnTo>
                      <a:pt x="1573" y="705"/>
                    </a:lnTo>
                    <a:lnTo>
                      <a:pt x="1653" y="733"/>
                    </a:lnTo>
                    <a:close/>
                    <a:moveTo>
                      <a:pt x="1552" y="974"/>
                    </a:moveTo>
                    <a:lnTo>
                      <a:pt x="1603" y="853"/>
                    </a:lnTo>
                    <a:lnTo>
                      <a:pt x="1523" y="829"/>
                    </a:lnTo>
                    <a:lnTo>
                      <a:pt x="1473" y="960"/>
                    </a:lnTo>
                    <a:lnTo>
                      <a:pt x="1552" y="974"/>
                    </a:lnTo>
                    <a:close/>
                    <a:moveTo>
                      <a:pt x="1456" y="1218"/>
                    </a:moveTo>
                    <a:lnTo>
                      <a:pt x="1506" y="1098"/>
                    </a:lnTo>
                    <a:lnTo>
                      <a:pt x="1427" y="1081"/>
                    </a:lnTo>
                    <a:lnTo>
                      <a:pt x="1377" y="1204"/>
                    </a:lnTo>
                    <a:lnTo>
                      <a:pt x="1456" y="1218"/>
                    </a:lnTo>
                    <a:close/>
                    <a:moveTo>
                      <a:pt x="1356" y="1473"/>
                    </a:moveTo>
                    <a:lnTo>
                      <a:pt x="1406" y="1349"/>
                    </a:lnTo>
                    <a:lnTo>
                      <a:pt x="1326" y="1325"/>
                    </a:lnTo>
                    <a:lnTo>
                      <a:pt x="1276" y="1449"/>
                    </a:lnTo>
                    <a:lnTo>
                      <a:pt x="1356" y="1473"/>
                    </a:lnTo>
                    <a:close/>
                    <a:moveTo>
                      <a:pt x="1255" y="1717"/>
                    </a:moveTo>
                    <a:lnTo>
                      <a:pt x="1306" y="1593"/>
                    </a:lnTo>
                    <a:lnTo>
                      <a:pt x="1226" y="1576"/>
                    </a:lnTo>
                    <a:lnTo>
                      <a:pt x="1180" y="1700"/>
                    </a:lnTo>
                    <a:lnTo>
                      <a:pt x="1255" y="1717"/>
                    </a:lnTo>
                    <a:close/>
                    <a:moveTo>
                      <a:pt x="1159" y="1968"/>
                    </a:moveTo>
                    <a:lnTo>
                      <a:pt x="1209" y="1838"/>
                    </a:lnTo>
                    <a:lnTo>
                      <a:pt x="1130" y="1820"/>
                    </a:lnTo>
                    <a:lnTo>
                      <a:pt x="1080" y="1944"/>
                    </a:lnTo>
                    <a:lnTo>
                      <a:pt x="1159" y="1968"/>
                    </a:lnTo>
                    <a:close/>
                    <a:moveTo>
                      <a:pt x="1059" y="2213"/>
                    </a:moveTo>
                    <a:lnTo>
                      <a:pt x="1109" y="2089"/>
                    </a:lnTo>
                    <a:lnTo>
                      <a:pt x="1029" y="2065"/>
                    </a:lnTo>
                    <a:lnTo>
                      <a:pt x="979" y="2195"/>
                    </a:lnTo>
                    <a:lnTo>
                      <a:pt x="1059" y="2213"/>
                    </a:lnTo>
                    <a:close/>
                    <a:moveTo>
                      <a:pt x="962" y="2457"/>
                    </a:moveTo>
                    <a:lnTo>
                      <a:pt x="1008" y="2333"/>
                    </a:lnTo>
                    <a:lnTo>
                      <a:pt x="929" y="2319"/>
                    </a:lnTo>
                    <a:lnTo>
                      <a:pt x="883" y="2440"/>
                    </a:lnTo>
                    <a:lnTo>
                      <a:pt x="962" y="2457"/>
                    </a:lnTo>
                    <a:close/>
                    <a:moveTo>
                      <a:pt x="862" y="2708"/>
                    </a:moveTo>
                    <a:lnTo>
                      <a:pt x="912" y="2588"/>
                    </a:lnTo>
                    <a:lnTo>
                      <a:pt x="833" y="2560"/>
                    </a:lnTo>
                    <a:lnTo>
                      <a:pt x="782" y="2684"/>
                    </a:lnTo>
                    <a:lnTo>
                      <a:pt x="862" y="2708"/>
                    </a:lnTo>
                    <a:close/>
                    <a:moveTo>
                      <a:pt x="762" y="2952"/>
                    </a:moveTo>
                    <a:lnTo>
                      <a:pt x="812" y="2829"/>
                    </a:lnTo>
                    <a:lnTo>
                      <a:pt x="732" y="2815"/>
                    </a:lnTo>
                    <a:lnTo>
                      <a:pt x="695" y="2935"/>
                    </a:lnTo>
                    <a:lnTo>
                      <a:pt x="762" y="2952"/>
                    </a:lnTo>
                    <a:close/>
                    <a:moveTo>
                      <a:pt x="665" y="3204"/>
                    </a:moveTo>
                    <a:lnTo>
                      <a:pt x="711" y="3073"/>
                    </a:lnTo>
                    <a:lnTo>
                      <a:pt x="644" y="3059"/>
                    </a:lnTo>
                    <a:lnTo>
                      <a:pt x="594" y="3180"/>
                    </a:lnTo>
                    <a:lnTo>
                      <a:pt x="665" y="3204"/>
                    </a:lnTo>
                    <a:close/>
                    <a:moveTo>
                      <a:pt x="565" y="3448"/>
                    </a:moveTo>
                    <a:lnTo>
                      <a:pt x="615" y="3328"/>
                    </a:lnTo>
                    <a:lnTo>
                      <a:pt x="544" y="3303"/>
                    </a:lnTo>
                    <a:lnTo>
                      <a:pt x="494" y="3431"/>
                    </a:lnTo>
                    <a:lnTo>
                      <a:pt x="565" y="3448"/>
                    </a:lnTo>
                    <a:close/>
                    <a:moveTo>
                      <a:pt x="464" y="3692"/>
                    </a:moveTo>
                    <a:lnTo>
                      <a:pt x="515" y="3572"/>
                    </a:lnTo>
                    <a:lnTo>
                      <a:pt x="448" y="3555"/>
                    </a:lnTo>
                    <a:lnTo>
                      <a:pt x="398" y="3675"/>
                    </a:lnTo>
                    <a:lnTo>
                      <a:pt x="464" y="3692"/>
                    </a:lnTo>
                    <a:close/>
                    <a:moveTo>
                      <a:pt x="368" y="3944"/>
                    </a:moveTo>
                    <a:lnTo>
                      <a:pt x="414" y="3823"/>
                    </a:lnTo>
                    <a:lnTo>
                      <a:pt x="347" y="3799"/>
                    </a:lnTo>
                    <a:lnTo>
                      <a:pt x="297" y="3919"/>
                    </a:lnTo>
                    <a:lnTo>
                      <a:pt x="368" y="3944"/>
                    </a:lnTo>
                    <a:close/>
                    <a:moveTo>
                      <a:pt x="268" y="4188"/>
                    </a:moveTo>
                    <a:lnTo>
                      <a:pt x="318" y="4067"/>
                    </a:lnTo>
                    <a:lnTo>
                      <a:pt x="247" y="4050"/>
                    </a:lnTo>
                    <a:lnTo>
                      <a:pt x="197" y="4174"/>
                    </a:lnTo>
                    <a:lnTo>
                      <a:pt x="268" y="4188"/>
                    </a:lnTo>
                    <a:close/>
                    <a:moveTo>
                      <a:pt x="167" y="4443"/>
                    </a:moveTo>
                    <a:lnTo>
                      <a:pt x="218" y="4312"/>
                    </a:lnTo>
                    <a:lnTo>
                      <a:pt x="151" y="4295"/>
                    </a:lnTo>
                    <a:lnTo>
                      <a:pt x="100" y="4418"/>
                    </a:lnTo>
                    <a:lnTo>
                      <a:pt x="167" y="4443"/>
                    </a:lnTo>
                    <a:close/>
                    <a:moveTo>
                      <a:pt x="71" y="4687"/>
                    </a:moveTo>
                    <a:lnTo>
                      <a:pt x="121" y="4563"/>
                    </a:lnTo>
                    <a:lnTo>
                      <a:pt x="50" y="4539"/>
                    </a:lnTo>
                    <a:lnTo>
                      <a:pt x="0" y="4670"/>
                    </a:lnTo>
                    <a:lnTo>
                      <a:pt x="71" y="4687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6" name="Freeform 24"/>
              <p:cNvSpPr/>
              <p:nvPr/>
            </p:nvSpPr>
            <p:spPr>
              <a:xfrm>
                <a:off x="0" y="1876203"/>
                <a:ext cx="1012237" cy="918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100"/>
                    </a:moveTo>
                    <a:lnTo>
                      <a:pt x="5378" y="21600"/>
                    </a:lnTo>
                    <a:lnTo>
                      <a:pt x="0" y="7511"/>
                    </a:lnTo>
                    <a:lnTo>
                      <a:pt x="16202" y="0"/>
                    </a:lnTo>
                    <a:lnTo>
                      <a:pt x="21600" y="14100"/>
                    </a:lnTo>
                    <a:close/>
                  </a:path>
                </a:pathLst>
              </a:custGeom>
              <a:solidFill>
                <a:srgbClr val="4BC9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7" name="Freeform 25"/>
              <p:cNvSpPr/>
              <p:nvPr/>
            </p:nvSpPr>
            <p:spPr>
              <a:xfrm>
                <a:off x="772020" y="1844841"/>
                <a:ext cx="371525" cy="600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416"/>
                    </a:moveTo>
                    <a:lnTo>
                      <a:pt x="13177" y="21600"/>
                    </a:lnTo>
                    <a:lnTo>
                      <a:pt x="0" y="2184"/>
                    </a:lnTo>
                    <a:lnTo>
                      <a:pt x="8368" y="0"/>
                    </a:lnTo>
                    <a:lnTo>
                      <a:pt x="21600" y="19416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8" name="Freeform 26"/>
              <p:cNvSpPr/>
              <p:nvPr/>
            </p:nvSpPr>
            <p:spPr>
              <a:xfrm>
                <a:off x="921097" y="1635553"/>
                <a:ext cx="321520" cy="257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43" fill="norm" stroke="1" extrusionOk="0">
                    <a:moveTo>
                      <a:pt x="0" y="16173"/>
                    </a:moveTo>
                    <a:cubicBezTo>
                      <a:pt x="0" y="16173"/>
                      <a:pt x="10911" y="8545"/>
                      <a:pt x="12915" y="2844"/>
                    </a:cubicBezTo>
                    <a:cubicBezTo>
                      <a:pt x="14920" y="-2857"/>
                      <a:pt x="21600" y="1559"/>
                      <a:pt x="21600" y="2844"/>
                    </a:cubicBezTo>
                    <a:cubicBezTo>
                      <a:pt x="21600" y="4129"/>
                      <a:pt x="17443" y="13684"/>
                      <a:pt x="15810" y="15290"/>
                    </a:cubicBezTo>
                    <a:cubicBezTo>
                      <a:pt x="14177" y="16816"/>
                      <a:pt x="6087" y="18743"/>
                      <a:pt x="6087" y="18743"/>
                    </a:cubicBezTo>
                    <a:lnTo>
                      <a:pt x="0" y="16173"/>
                    </a:lnTo>
                    <a:close/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" name="Freeform 27"/>
              <p:cNvSpPr/>
              <p:nvPr/>
            </p:nvSpPr>
            <p:spPr>
              <a:xfrm>
                <a:off x="921097" y="1421685"/>
                <a:ext cx="1203460" cy="950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4" h="19453" fill="norm" stroke="1" extrusionOk="0">
                    <a:moveTo>
                      <a:pt x="21115" y="9750"/>
                    </a:moveTo>
                    <a:cubicBezTo>
                      <a:pt x="17699" y="273"/>
                      <a:pt x="17699" y="273"/>
                      <a:pt x="17699" y="273"/>
                    </a:cubicBezTo>
                    <a:cubicBezTo>
                      <a:pt x="17699" y="273"/>
                      <a:pt x="10111" y="-2147"/>
                      <a:pt x="3105" y="7420"/>
                    </a:cubicBezTo>
                    <a:cubicBezTo>
                      <a:pt x="0" y="8936"/>
                      <a:pt x="0" y="8936"/>
                      <a:pt x="0" y="8936"/>
                    </a:cubicBezTo>
                    <a:cubicBezTo>
                      <a:pt x="3804" y="19453"/>
                      <a:pt x="3804" y="19453"/>
                      <a:pt x="3804" y="19453"/>
                    </a:cubicBezTo>
                    <a:cubicBezTo>
                      <a:pt x="6909" y="17938"/>
                      <a:pt x="6909" y="17938"/>
                      <a:pt x="6909" y="17938"/>
                    </a:cubicBezTo>
                    <a:cubicBezTo>
                      <a:pt x="6909" y="17938"/>
                      <a:pt x="13760" y="17892"/>
                      <a:pt x="17680" y="14703"/>
                    </a:cubicBezTo>
                    <a:cubicBezTo>
                      <a:pt x="21600" y="11492"/>
                      <a:pt x="21115" y="9750"/>
                      <a:pt x="21115" y="9750"/>
                    </a:cubicBezTo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" name="Freeform 28"/>
              <p:cNvSpPr/>
              <p:nvPr/>
            </p:nvSpPr>
            <p:spPr>
              <a:xfrm>
                <a:off x="1575990" y="1430837"/>
                <a:ext cx="432569" cy="277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7" h="19981" fill="norm" stroke="1" extrusionOk="0">
                    <a:moveTo>
                      <a:pt x="18124" y="11466"/>
                    </a:moveTo>
                    <a:cubicBezTo>
                      <a:pt x="5489" y="19516"/>
                      <a:pt x="5489" y="19516"/>
                      <a:pt x="5489" y="19516"/>
                    </a:cubicBezTo>
                    <a:cubicBezTo>
                      <a:pt x="3497" y="20791"/>
                      <a:pt x="1138" y="19356"/>
                      <a:pt x="299" y="16328"/>
                    </a:cubicBezTo>
                    <a:cubicBezTo>
                      <a:pt x="-540" y="13299"/>
                      <a:pt x="456" y="9792"/>
                      <a:pt x="2448" y="8516"/>
                    </a:cubicBezTo>
                    <a:cubicBezTo>
                      <a:pt x="15031" y="466"/>
                      <a:pt x="15031" y="466"/>
                      <a:pt x="15031" y="466"/>
                    </a:cubicBezTo>
                    <a:cubicBezTo>
                      <a:pt x="17023" y="-809"/>
                      <a:pt x="19382" y="626"/>
                      <a:pt x="20221" y="3654"/>
                    </a:cubicBezTo>
                    <a:cubicBezTo>
                      <a:pt x="21060" y="6683"/>
                      <a:pt x="20116" y="10190"/>
                      <a:pt x="18124" y="11466"/>
                    </a:cubicBezTo>
                    <a:close/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" name="Freeform 29"/>
              <p:cNvSpPr/>
              <p:nvPr/>
            </p:nvSpPr>
            <p:spPr>
              <a:xfrm>
                <a:off x="1634244" y="1567744"/>
                <a:ext cx="431791" cy="27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19987" fill="norm" stroke="1" extrusionOk="0">
                    <a:moveTo>
                      <a:pt x="18123" y="11503"/>
                    </a:moveTo>
                    <a:cubicBezTo>
                      <a:pt x="5457" y="19523"/>
                      <a:pt x="5457" y="19523"/>
                      <a:pt x="5457" y="19523"/>
                    </a:cubicBezTo>
                    <a:cubicBezTo>
                      <a:pt x="3460" y="20794"/>
                      <a:pt x="1148" y="19365"/>
                      <a:pt x="307" y="16347"/>
                    </a:cubicBezTo>
                    <a:cubicBezTo>
                      <a:pt x="-534" y="13329"/>
                      <a:pt x="412" y="9835"/>
                      <a:pt x="2409" y="8565"/>
                    </a:cubicBezTo>
                    <a:cubicBezTo>
                      <a:pt x="15075" y="465"/>
                      <a:pt x="15075" y="465"/>
                      <a:pt x="15075" y="465"/>
                    </a:cubicBezTo>
                    <a:cubicBezTo>
                      <a:pt x="17072" y="-806"/>
                      <a:pt x="19384" y="623"/>
                      <a:pt x="20225" y="3641"/>
                    </a:cubicBezTo>
                    <a:cubicBezTo>
                      <a:pt x="21066" y="6659"/>
                      <a:pt x="20120" y="10232"/>
                      <a:pt x="18123" y="11503"/>
                    </a:cubicBezTo>
                    <a:close/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" name="Freeform 30"/>
              <p:cNvSpPr/>
              <p:nvPr/>
            </p:nvSpPr>
            <p:spPr>
              <a:xfrm>
                <a:off x="1689388" y="1698117"/>
                <a:ext cx="431792" cy="27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19987" fill="norm" stroke="1" extrusionOk="0">
                    <a:moveTo>
                      <a:pt x="18123" y="11423"/>
                    </a:moveTo>
                    <a:cubicBezTo>
                      <a:pt x="5457" y="19523"/>
                      <a:pt x="5457" y="19523"/>
                      <a:pt x="5457" y="19523"/>
                    </a:cubicBezTo>
                    <a:cubicBezTo>
                      <a:pt x="3460" y="20794"/>
                      <a:pt x="1148" y="19365"/>
                      <a:pt x="307" y="16347"/>
                    </a:cubicBezTo>
                    <a:cubicBezTo>
                      <a:pt x="-534" y="13329"/>
                      <a:pt x="412" y="9756"/>
                      <a:pt x="2409" y="8485"/>
                    </a:cubicBezTo>
                    <a:cubicBezTo>
                      <a:pt x="15022" y="465"/>
                      <a:pt x="15022" y="465"/>
                      <a:pt x="15022" y="465"/>
                    </a:cubicBezTo>
                    <a:cubicBezTo>
                      <a:pt x="17019" y="-806"/>
                      <a:pt x="19384" y="623"/>
                      <a:pt x="20225" y="3641"/>
                    </a:cubicBezTo>
                    <a:cubicBezTo>
                      <a:pt x="21066" y="6659"/>
                      <a:pt x="20120" y="10153"/>
                      <a:pt x="18123" y="11423"/>
                    </a:cubicBezTo>
                    <a:close/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" name="Freeform 31"/>
              <p:cNvSpPr/>
              <p:nvPr/>
            </p:nvSpPr>
            <p:spPr>
              <a:xfrm>
                <a:off x="1743598" y="1828490"/>
                <a:ext cx="431792" cy="278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19986" fill="norm" stroke="1" extrusionOk="0">
                    <a:moveTo>
                      <a:pt x="18123" y="11423"/>
                    </a:moveTo>
                    <a:cubicBezTo>
                      <a:pt x="5457" y="19523"/>
                      <a:pt x="5457" y="19523"/>
                      <a:pt x="5457" y="19523"/>
                    </a:cubicBezTo>
                    <a:cubicBezTo>
                      <a:pt x="3460" y="20794"/>
                      <a:pt x="1148" y="19365"/>
                      <a:pt x="307" y="16268"/>
                    </a:cubicBezTo>
                    <a:cubicBezTo>
                      <a:pt x="-534" y="13250"/>
                      <a:pt x="412" y="9756"/>
                      <a:pt x="2409" y="8485"/>
                    </a:cubicBezTo>
                    <a:cubicBezTo>
                      <a:pt x="15075" y="465"/>
                      <a:pt x="15075" y="465"/>
                      <a:pt x="15075" y="465"/>
                    </a:cubicBezTo>
                    <a:cubicBezTo>
                      <a:pt x="17072" y="-806"/>
                      <a:pt x="19384" y="623"/>
                      <a:pt x="20225" y="3641"/>
                    </a:cubicBezTo>
                    <a:cubicBezTo>
                      <a:pt x="21066" y="6659"/>
                      <a:pt x="20120" y="10153"/>
                      <a:pt x="18123" y="11423"/>
                    </a:cubicBezTo>
                    <a:close/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" name="Freeform 32"/>
              <p:cNvSpPr/>
              <p:nvPr/>
            </p:nvSpPr>
            <p:spPr>
              <a:xfrm>
                <a:off x="1330006" y="1868205"/>
                <a:ext cx="142535" cy="18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79" y="0"/>
                    </a:moveTo>
                    <a:cubicBezTo>
                      <a:pt x="17079" y="0"/>
                      <a:pt x="17916" y="15278"/>
                      <a:pt x="0" y="21600"/>
                    </a:cubicBezTo>
                    <a:cubicBezTo>
                      <a:pt x="0" y="21600"/>
                      <a:pt x="14902" y="20678"/>
                      <a:pt x="21600" y="6454"/>
                    </a:cubicBezTo>
                    <a:cubicBezTo>
                      <a:pt x="17079" y="0"/>
                      <a:pt x="17079" y="0"/>
                      <a:pt x="17079" y="0"/>
                    </a:cubicBezTo>
                  </a:path>
                </a:pathLst>
              </a:custGeom>
              <a:solidFill>
                <a:srgbClr val="DDB6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" name="Freeform 33"/>
              <p:cNvSpPr/>
              <p:nvPr/>
            </p:nvSpPr>
            <p:spPr>
              <a:xfrm>
                <a:off x="1463661" y="1904653"/>
                <a:ext cx="364161" cy="30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7" h="21600" fill="norm" stroke="1" extrusionOk="0">
                    <a:moveTo>
                      <a:pt x="0" y="2769"/>
                    </a:moveTo>
                    <a:cubicBezTo>
                      <a:pt x="0" y="2769"/>
                      <a:pt x="6180" y="17644"/>
                      <a:pt x="19103" y="21600"/>
                    </a:cubicBezTo>
                    <a:cubicBezTo>
                      <a:pt x="19103" y="21600"/>
                      <a:pt x="19477" y="21442"/>
                      <a:pt x="20539" y="20809"/>
                    </a:cubicBezTo>
                    <a:cubicBezTo>
                      <a:pt x="21600" y="20255"/>
                      <a:pt x="0" y="0"/>
                      <a:pt x="0" y="0"/>
                    </a:cubicBezTo>
                    <a:lnTo>
                      <a:pt x="0" y="2769"/>
                    </a:lnTo>
                    <a:close/>
                  </a:path>
                </a:pathLst>
              </a:custGeom>
              <a:solidFill>
                <a:srgbClr val="DDB6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" name="Freeform 34"/>
              <p:cNvSpPr/>
              <p:nvPr/>
            </p:nvSpPr>
            <p:spPr>
              <a:xfrm>
                <a:off x="1378097" y="957676"/>
                <a:ext cx="777206" cy="1248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0565" fill="norm" stroke="1" extrusionOk="0">
                    <a:moveTo>
                      <a:pt x="19945" y="275"/>
                    </a:moveTo>
                    <a:cubicBezTo>
                      <a:pt x="11191" y="-1035"/>
                      <a:pt x="2438" y="2459"/>
                      <a:pt x="420" y="8064"/>
                    </a:cubicBezTo>
                    <a:cubicBezTo>
                      <a:pt x="-1598" y="13668"/>
                      <a:pt x="3859" y="19273"/>
                      <a:pt x="12613" y="20565"/>
                    </a:cubicBezTo>
                    <a:cubicBezTo>
                      <a:pt x="12641" y="20565"/>
                      <a:pt x="12641" y="20565"/>
                      <a:pt x="12669" y="20565"/>
                    </a:cubicBezTo>
                    <a:cubicBezTo>
                      <a:pt x="20002" y="275"/>
                      <a:pt x="20002" y="275"/>
                      <a:pt x="20002" y="275"/>
                    </a:cubicBezTo>
                    <a:cubicBezTo>
                      <a:pt x="19974" y="275"/>
                      <a:pt x="19974" y="275"/>
                      <a:pt x="19945" y="275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" name="Freeform 35"/>
              <p:cNvSpPr/>
              <p:nvPr/>
            </p:nvSpPr>
            <p:spPr>
              <a:xfrm>
                <a:off x="1870234" y="974289"/>
                <a:ext cx="773480" cy="1247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95" h="20587" fill="norm" stroke="1" extrusionOk="0">
                    <a:moveTo>
                      <a:pt x="19571" y="12504"/>
                    </a:moveTo>
                    <a:cubicBezTo>
                      <a:pt x="21600" y="6908"/>
                      <a:pt x="16143" y="1312"/>
                      <a:pt x="7371" y="0"/>
                    </a:cubicBezTo>
                    <a:cubicBezTo>
                      <a:pt x="0" y="20324"/>
                      <a:pt x="0" y="20324"/>
                      <a:pt x="0" y="20324"/>
                    </a:cubicBezTo>
                    <a:cubicBezTo>
                      <a:pt x="8800" y="21600"/>
                      <a:pt x="17543" y="18118"/>
                      <a:pt x="19571" y="12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8" name="Rectangle 36"/>
              <p:cNvSpPr/>
              <p:nvPr/>
            </p:nvSpPr>
            <p:spPr>
              <a:xfrm>
                <a:off x="1935639" y="1900427"/>
                <a:ext cx="8920" cy="8920"/>
              </a:xfrm>
              <a:prstGeom prst="rect">
                <a:avLst/>
              </a:prstGeom>
              <a:solidFill>
                <a:srgbClr val="0343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9" name="Freeform 37"/>
              <p:cNvSpPr/>
              <p:nvPr/>
            </p:nvSpPr>
            <p:spPr>
              <a:xfrm>
                <a:off x="1377695" y="955616"/>
                <a:ext cx="1266605" cy="126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8" h="20893" fill="norm" stroke="1" extrusionOk="0">
                    <a:moveTo>
                      <a:pt x="20498" y="8973"/>
                    </a:moveTo>
                    <a:cubicBezTo>
                      <a:pt x="19977" y="8845"/>
                      <a:pt x="19977" y="8845"/>
                      <a:pt x="19977" y="8845"/>
                    </a:cubicBezTo>
                    <a:cubicBezTo>
                      <a:pt x="19779" y="8499"/>
                      <a:pt x="19779" y="8499"/>
                      <a:pt x="19779" y="8499"/>
                    </a:cubicBezTo>
                    <a:cubicBezTo>
                      <a:pt x="19833" y="8025"/>
                      <a:pt x="19833" y="8025"/>
                      <a:pt x="19833" y="8025"/>
                    </a:cubicBezTo>
                    <a:cubicBezTo>
                      <a:pt x="19546" y="8098"/>
                      <a:pt x="19546" y="8098"/>
                      <a:pt x="19546" y="8098"/>
                    </a:cubicBezTo>
                    <a:cubicBezTo>
                      <a:pt x="19258" y="8645"/>
                      <a:pt x="19258" y="8645"/>
                      <a:pt x="19258" y="8645"/>
                    </a:cubicBezTo>
                    <a:cubicBezTo>
                      <a:pt x="18971" y="8135"/>
                      <a:pt x="18971" y="8135"/>
                      <a:pt x="18971" y="8135"/>
                    </a:cubicBezTo>
                    <a:cubicBezTo>
                      <a:pt x="19043" y="7734"/>
                      <a:pt x="19043" y="7734"/>
                      <a:pt x="19043" y="7734"/>
                    </a:cubicBezTo>
                    <a:cubicBezTo>
                      <a:pt x="18737" y="7315"/>
                      <a:pt x="18737" y="7315"/>
                      <a:pt x="18737" y="7315"/>
                    </a:cubicBezTo>
                    <a:cubicBezTo>
                      <a:pt x="18629" y="7151"/>
                      <a:pt x="18629" y="7151"/>
                      <a:pt x="18629" y="7151"/>
                    </a:cubicBezTo>
                    <a:cubicBezTo>
                      <a:pt x="18198" y="7042"/>
                      <a:pt x="18198" y="7042"/>
                      <a:pt x="18198" y="7042"/>
                    </a:cubicBezTo>
                    <a:cubicBezTo>
                      <a:pt x="18252" y="7479"/>
                      <a:pt x="18252" y="7479"/>
                      <a:pt x="18252" y="7479"/>
                    </a:cubicBezTo>
                    <a:cubicBezTo>
                      <a:pt x="18701" y="7880"/>
                      <a:pt x="18701" y="7880"/>
                      <a:pt x="18701" y="7880"/>
                    </a:cubicBezTo>
                    <a:cubicBezTo>
                      <a:pt x="18773" y="8007"/>
                      <a:pt x="18773" y="8007"/>
                      <a:pt x="18773" y="8007"/>
                    </a:cubicBezTo>
                    <a:cubicBezTo>
                      <a:pt x="18647" y="8044"/>
                      <a:pt x="18647" y="8044"/>
                      <a:pt x="18647" y="8044"/>
                    </a:cubicBezTo>
                    <a:cubicBezTo>
                      <a:pt x="18575" y="8353"/>
                      <a:pt x="18575" y="8353"/>
                      <a:pt x="18575" y="8353"/>
                    </a:cubicBezTo>
                    <a:cubicBezTo>
                      <a:pt x="18306" y="8390"/>
                      <a:pt x="18306" y="8390"/>
                      <a:pt x="18306" y="8390"/>
                    </a:cubicBezTo>
                    <a:cubicBezTo>
                      <a:pt x="18090" y="8299"/>
                      <a:pt x="18090" y="8299"/>
                      <a:pt x="18090" y="8299"/>
                    </a:cubicBezTo>
                    <a:cubicBezTo>
                      <a:pt x="18000" y="8080"/>
                      <a:pt x="18000" y="8080"/>
                      <a:pt x="18000" y="8080"/>
                    </a:cubicBezTo>
                    <a:cubicBezTo>
                      <a:pt x="18360" y="8171"/>
                      <a:pt x="18360" y="8171"/>
                      <a:pt x="18360" y="8171"/>
                    </a:cubicBezTo>
                    <a:cubicBezTo>
                      <a:pt x="18486" y="8062"/>
                      <a:pt x="18486" y="8062"/>
                      <a:pt x="18486" y="8062"/>
                    </a:cubicBezTo>
                    <a:cubicBezTo>
                      <a:pt x="17821" y="7352"/>
                      <a:pt x="17821" y="7352"/>
                      <a:pt x="17821" y="7352"/>
                    </a:cubicBezTo>
                    <a:cubicBezTo>
                      <a:pt x="17803" y="7097"/>
                      <a:pt x="17803" y="7097"/>
                      <a:pt x="17803" y="7097"/>
                    </a:cubicBezTo>
                    <a:cubicBezTo>
                      <a:pt x="17425" y="7315"/>
                      <a:pt x="17425" y="7315"/>
                      <a:pt x="17425" y="7315"/>
                    </a:cubicBezTo>
                    <a:cubicBezTo>
                      <a:pt x="17120" y="7169"/>
                      <a:pt x="17120" y="7169"/>
                      <a:pt x="17120" y="7169"/>
                    </a:cubicBezTo>
                    <a:cubicBezTo>
                      <a:pt x="16473" y="7716"/>
                      <a:pt x="16473" y="7716"/>
                      <a:pt x="16473" y="7716"/>
                    </a:cubicBezTo>
                    <a:cubicBezTo>
                      <a:pt x="16329" y="7934"/>
                      <a:pt x="16329" y="7934"/>
                      <a:pt x="16329" y="7934"/>
                    </a:cubicBezTo>
                    <a:cubicBezTo>
                      <a:pt x="16006" y="7898"/>
                      <a:pt x="16006" y="7898"/>
                      <a:pt x="16006" y="7898"/>
                    </a:cubicBezTo>
                    <a:cubicBezTo>
                      <a:pt x="15538" y="7789"/>
                      <a:pt x="15538" y="7789"/>
                      <a:pt x="15538" y="7789"/>
                    </a:cubicBezTo>
                    <a:cubicBezTo>
                      <a:pt x="15287" y="7588"/>
                      <a:pt x="15287" y="7588"/>
                      <a:pt x="15287" y="7588"/>
                    </a:cubicBezTo>
                    <a:cubicBezTo>
                      <a:pt x="15341" y="7024"/>
                      <a:pt x="15341" y="7024"/>
                      <a:pt x="15341" y="7024"/>
                    </a:cubicBezTo>
                    <a:cubicBezTo>
                      <a:pt x="15502" y="6769"/>
                      <a:pt x="15502" y="6769"/>
                      <a:pt x="15502" y="6769"/>
                    </a:cubicBezTo>
                    <a:cubicBezTo>
                      <a:pt x="15988" y="6769"/>
                      <a:pt x="15988" y="6769"/>
                      <a:pt x="15988" y="6769"/>
                    </a:cubicBezTo>
                    <a:cubicBezTo>
                      <a:pt x="16491" y="7006"/>
                      <a:pt x="16491" y="7006"/>
                      <a:pt x="16491" y="7006"/>
                    </a:cubicBezTo>
                    <a:cubicBezTo>
                      <a:pt x="16617" y="6732"/>
                      <a:pt x="16617" y="6732"/>
                      <a:pt x="16617" y="6732"/>
                    </a:cubicBezTo>
                    <a:cubicBezTo>
                      <a:pt x="16401" y="6623"/>
                      <a:pt x="16401" y="6623"/>
                      <a:pt x="16401" y="6623"/>
                    </a:cubicBezTo>
                    <a:cubicBezTo>
                      <a:pt x="16581" y="6186"/>
                      <a:pt x="16581" y="6186"/>
                      <a:pt x="16581" y="6186"/>
                    </a:cubicBezTo>
                    <a:cubicBezTo>
                      <a:pt x="17120" y="6222"/>
                      <a:pt x="17120" y="6222"/>
                      <a:pt x="17120" y="6222"/>
                    </a:cubicBezTo>
                    <a:cubicBezTo>
                      <a:pt x="17605" y="5804"/>
                      <a:pt x="17605" y="5804"/>
                      <a:pt x="17605" y="5804"/>
                    </a:cubicBezTo>
                    <a:cubicBezTo>
                      <a:pt x="18000" y="5822"/>
                      <a:pt x="18000" y="5822"/>
                      <a:pt x="18000" y="5822"/>
                    </a:cubicBezTo>
                    <a:cubicBezTo>
                      <a:pt x="18324" y="5949"/>
                      <a:pt x="18324" y="5949"/>
                      <a:pt x="18324" y="5949"/>
                    </a:cubicBezTo>
                    <a:cubicBezTo>
                      <a:pt x="18450" y="5986"/>
                      <a:pt x="18450" y="5986"/>
                      <a:pt x="18450" y="5986"/>
                    </a:cubicBezTo>
                    <a:cubicBezTo>
                      <a:pt x="18486" y="5476"/>
                      <a:pt x="18486" y="5476"/>
                      <a:pt x="18486" y="5476"/>
                    </a:cubicBezTo>
                    <a:cubicBezTo>
                      <a:pt x="18036" y="5549"/>
                      <a:pt x="18036" y="5549"/>
                      <a:pt x="18036" y="5549"/>
                    </a:cubicBezTo>
                    <a:cubicBezTo>
                      <a:pt x="17982" y="5148"/>
                      <a:pt x="17982" y="5148"/>
                      <a:pt x="17982" y="5148"/>
                    </a:cubicBezTo>
                    <a:cubicBezTo>
                      <a:pt x="17749" y="5057"/>
                      <a:pt x="17749" y="5057"/>
                      <a:pt x="17749" y="5057"/>
                    </a:cubicBezTo>
                    <a:cubicBezTo>
                      <a:pt x="17767" y="4802"/>
                      <a:pt x="17767" y="4802"/>
                      <a:pt x="17767" y="4802"/>
                    </a:cubicBezTo>
                    <a:cubicBezTo>
                      <a:pt x="18000" y="4638"/>
                      <a:pt x="18000" y="4638"/>
                      <a:pt x="18000" y="4638"/>
                    </a:cubicBezTo>
                    <a:cubicBezTo>
                      <a:pt x="18503" y="4547"/>
                      <a:pt x="18503" y="4547"/>
                      <a:pt x="18503" y="4547"/>
                    </a:cubicBezTo>
                    <a:cubicBezTo>
                      <a:pt x="18683" y="4365"/>
                      <a:pt x="18683" y="4365"/>
                      <a:pt x="18683" y="4365"/>
                    </a:cubicBezTo>
                    <a:cubicBezTo>
                      <a:pt x="17264" y="2380"/>
                      <a:pt x="15179" y="868"/>
                      <a:pt x="12645" y="267"/>
                    </a:cubicBezTo>
                    <a:cubicBezTo>
                      <a:pt x="12645" y="267"/>
                      <a:pt x="12627" y="267"/>
                      <a:pt x="12627" y="267"/>
                    </a:cubicBezTo>
                    <a:cubicBezTo>
                      <a:pt x="10417" y="-243"/>
                      <a:pt x="8225" y="-6"/>
                      <a:pt x="6284" y="832"/>
                    </a:cubicBezTo>
                    <a:cubicBezTo>
                      <a:pt x="6787" y="959"/>
                      <a:pt x="6787" y="959"/>
                      <a:pt x="6787" y="959"/>
                    </a:cubicBezTo>
                    <a:cubicBezTo>
                      <a:pt x="6985" y="1123"/>
                      <a:pt x="6985" y="1123"/>
                      <a:pt x="6985" y="1123"/>
                    </a:cubicBezTo>
                    <a:cubicBezTo>
                      <a:pt x="7398" y="1323"/>
                      <a:pt x="7398" y="1323"/>
                      <a:pt x="7398" y="1323"/>
                    </a:cubicBezTo>
                    <a:cubicBezTo>
                      <a:pt x="7380" y="1505"/>
                      <a:pt x="7380" y="1505"/>
                      <a:pt x="7380" y="1505"/>
                    </a:cubicBezTo>
                    <a:cubicBezTo>
                      <a:pt x="8063" y="1688"/>
                      <a:pt x="8063" y="1688"/>
                      <a:pt x="8063" y="1688"/>
                    </a:cubicBezTo>
                    <a:cubicBezTo>
                      <a:pt x="8009" y="1451"/>
                      <a:pt x="8009" y="1451"/>
                      <a:pt x="8009" y="1451"/>
                    </a:cubicBezTo>
                    <a:cubicBezTo>
                      <a:pt x="7416" y="1287"/>
                      <a:pt x="7416" y="1287"/>
                      <a:pt x="7416" y="1287"/>
                    </a:cubicBezTo>
                    <a:cubicBezTo>
                      <a:pt x="7596" y="1178"/>
                      <a:pt x="7596" y="1178"/>
                      <a:pt x="7596" y="1178"/>
                    </a:cubicBezTo>
                    <a:cubicBezTo>
                      <a:pt x="7578" y="1014"/>
                      <a:pt x="7578" y="1014"/>
                      <a:pt x="7578" y="1014"/>
                    </a:cubicBezTo>
                    <a:cubicBezTo>
                      <a:pt x="7039" y="886"/>
                      <a:pt x="7039" y="886"/>
                      <a:pt x="7039" y="886"/>
                    </a:cubicBezTo>
                    <a:cubicBezTo>
                      <a:pt x="7721" y="577"/>
                      <a:pt x="7721" y="577"/>
                      <a:pt x="7721" y="577"/>
                    </a:cubicBezTo>
                    <a:cubicBezTo>
                      <a:pt x="8296" y="704"/>
                      <a:pt x="8296" y="704"/>
                      <a:pt x="8296" y="704"/>
                    </a:cubicBezTo>
                    <a:cubicBezTo>
                      <a:pt x="8476" y="1141"/>
                      <a:pt x="8476" y="1141"/>
                      <a:pt x="8476" y="1141"/>
                    </a:cubicBezTo>
                    <a:cubicBezTo>
                      <a:pt x="8925" y="1269"/>
                      <a:pt x="8925" y="1269"/>
                      <a:pt x="8925" y="1269"/>
                    </a:cubicBezTo>
                    <a:cubicBezTo>
                      <a:pt x="9249" y="1068"/>
                      <a:pt x="9249" y="1068"/>
                      <a:pt x="9249" y="1068"/>
                    </a:cubicBezTo>
                    <a:cubicBezTo>
                      <a:pt x="9429" y="1214"/>
                      <a:pt x="9429" y="1214"/>
                      <a:pt x="9429" y="1214"/>
                    </a:cubicBezTo>
                    <a:cubicBezTo>
                      <a:pt x="8961" y="1505"/>
                      <a:pt x="8961" y="1505"/>
                      <a:pt x="8961" y="1505"/>
                    </a:cubicBezTo>
                    <a:cubicBezTo>
                      <a:pt x="8961" y="1505"/>
                      <a:pt x="8458" y="1378"/>
                      <a:pt x="8476" y="1396"/>
                    </a:cubicBezTo>
                    <a:cubicBezTo>
                      <a:pt x="8512" y="1396"/>
                      <a:pt x="8440" y="1760"/>
                      <a:pt x="8440" y="1760"/>
                    </a:cubicBezTo>
                    <a:cubicBezTo>
                      <a:pt x="9069" y="1888"/>
                      <a:pt x="9069" y="1888"/>
                      <a:pt x="9069" y="1888"/>
                    </a:cubicBezTo>
                    <a:cubicBezTo>
                      <a:pt x="9177" y="1724"/>
                      <a:pt x="9177" y="1724"/>
                      <a:pt x="9177" y="1724"/>
                    </a:cubicBezTo>
                    <a:cubicBezTo>
                      <a:pt x="9608" y="1797"/>
                      <a:pt x="9608" y="1797"/>
                      <a:pt x="9608" y="1797"/>
                    </a:cubicBezTo>
                    <a:cubicBezTo>
                      <a:pt x="9716" y="1560"/>
                      <a:pt x="9716" y="1560"/>
                      <a:pt x="9716" y="1560"/>
                    </a:cubicBezTo>
                    <a:cubicBezTo>
                      <a:pt x="9465" y="1469"/>
                      <a:pt x="9465" y="1469"/>
                      <a:pt x="9465" y="1469"/>
                    </a:cubicBezTo>
                    <a:cubicBezTo>
                      <a:pt x="9608" y="1250"/>
                      <a:pt x="9608" y="1250"/>
                      <a:pt x="9608" y="1250"/>
                    </a:cubicBezTo>
                    <a:cubicBezTo>
                      <a:pt x="9806" y="1232"/>
                      <a:pt x="9806" y="1232"/>
                      <a:pt x="9806" y="1232"/>
                    </a:cubicBezTo>
                    <a:cubicBezTo>
                      <a:pt x="10471" y="1433"/>
                      <a:pt x="10471" y="1433"/>
                      <a:pt x="10471" y="1433"/>
                    </a:cubicBezTo>
                    <a:cubicBezTo>
                      <a:pt x="10022" y="1688"/>
                      <a:pt x="10022" y="1688"/>
                      <a:pt x="10022" y="1688"/>
                    </a:cubicBezTo>
                    <a:cubicBezTo>
                      <a:pt x="10022" y="1961"/>
                      <a:pt x="10022" y="1961"/>
                      <a:pt x="10022" y="1961"/>
                    </a:cubicBezTo>
                    <a:cubicBezTo>
                      <a:pt x="10399" y="2106"/>
                      <a:pt x="10399" y="2106"/>
                      <a:pt x="10399" y="2106"/>
                    </a:cubicBezTo>
                    <a:cubicBezTo>
                      <a:pt x="10471" y="1633"/>
                      <a:pt x="10471" y="1633"/>
                      <a:pt x="10471" y="1633"/>
                    </a:cubicBezTo>
                    <a:cubicBezTo>
                      <a:pt x="10884" y="1524"/>
                      <a:pt x="10884" y="1524"/>
                      <a:pt x="10884" y="1524"/>
                    </a:cubicBezTo>
                    <a:cubicBezTo>
                      <a:pt x="11567" y="1596"/>
                      <a:pt x="11567" y="1596"/>
                      <a:pt x="11567" y="1596"/>
                    </a:cubicBezTo>
                    <a:cubicBezTo>
                      <a:pt x="12232" y="2106"/>
                      <a:pt x="12232" y="2106"/>
                      <a:pt x="12232" y="2106"/>
                    </a:cubicBezTo>
                    <a:cubicBezTo>
                      <a:pt x="12412" y="2234"/>
                      <a:pt x="12412" y="2234"/>
                      <a:pt x="12412" y="2234"/>
                    </a:cubicBezTo>
                    <a:cubicBezTo>
                      <a:pt x="12322" y="2598"/>
                      <a:pt x="12322" y="2598"/>
                      <a:pt x="12322" y="2598"/>
                    </a:cubicBezTo>
                    <a:cubicBezTo>
                      <a:pt x="12609" y="2744"/>
                      <a:pt x="12609" y="2744"/>
                      <a:pt x="12609" y="2744"/>
                    </a:cubicBezTo>
                    <a:cubicBezTo>
                      <a:pt x="12394" y="2999"/>
                      <a:pt x="12394" y="2999"/>
                      <a:pt x="12394" y="2999"/>
                    </a:cubicBezTo>
                    <a:cubicBezTo>
                      <a:pt x="12052" y="2926"/>
                      <a:pt x="12052" y="2926"/>
                      <a:pt x="12052" y="2926"/>
                    </a:cubicBezTo>
                    <a:cubicBezTo>
                      <a:pt x="11962" y="2908"/>
                      <a:pt x="11962" y="2908"/>
                      <a:pt x="11962" y="2908"/>
                    </a:cubicBezTo>
                    <a:cubicBezTo>
                      <a:pt x="11765" y="3199"/>
                      <a:pt x="11765" y="3199"/>
                      <a:pt x="11765" y="3199"/>
                    </a:cubicBezTo>
                    <a:cubicBezTo>
                      <a:pt x="10848" y="2744"/>
                      <a:pt x="10848" y="2744"/>
                      <a:pt x="10848" y="2744"/>
                    </a:cubicBezTo>
                    <a:cubicBezTo>
                      <a:pt x="11693" y="2507"/>
                      <a:pt x="11693" y="2507"/>
                      <a:pt x="11693" y="2507"/>
                    </a:cubicBezTo>
                    <a:cubicBezTo>
                      <a:pt x="11459" y="2197"/>
                      <a:pt x="11459" y="2197"/>
                      <a:pt x="11459" y="2197"/>
                    </a:cubicBezTo>
                    <a:cubicBezTo>
                      <a:pt x="10794" y="2125"/>
                      <a:pt x="10794" y="2125"/>
                      <a:pt x="10794" y="2125"/>
                    </a:cubicBezTo>
                    <a:cubicBezTo>
                      <a:pt x="10722" y="2161"/>
                      <a:pt x="10722" y="2161"/>
                      <a:pt x="10722" y="2161"/>
                    </a:cubicBezTo>
                    <a:cubicBezTo>
                      <a:pt x="10722" y="2161"/>
                      <a:pt x="10722" y="2161"/>
                      <a:pt x="10722" y="2161"/>
                    </a:cubicBezTo>
                    <a:cubicBezTo>
                      <a:pt x="10704" y="2179"/>
                      <a:pt x="10704" y="2179"/>
                      <a:pt x="10704" y="2179"/>
                    </a:cubicBezTo>
                    <a:cubicBezTo>
                      <a:pt x="10471" y="2325"/>
                      <a:pt x="10471" y="2325"/>
                      <a:pt x="10471" y="2325"/>
                    </a:cubicBezTo>
                    <a:cubicBezTo>
                      <a:pt x="10147" y="2289"/>
                      <a:pt x="10147" y="2289"/>
                      <a:pt x="10147" y="2289"/>
                    </a:cubicBezTo>
                    <a:cubicBezTo>
                      <a:pt x="10129" y="2452"/>
                      <a:pt x="10129" y="2452"/>
                      <a:pt x="10129" y="2452"/>
                    </a:cubicBezTo>
                    <a:cubicBezTo>
                      <a:pt x="10237" y="2525"/>
                      <a:pt x="10237" y="2525"/>
                      <a:pt x="10237" y="2525"/>
                    </a:cubicBezTo>
                    <a:cubicBezTo>
                      <a:pt x="10219" y="2580"/>
                      <a:pt x="10219" y="2580"/>
                      <a:pt x="10219" y="2580"/>
                    </a:cubicBezTo>
                    <a:cubicBezTo>
                      <a:pt x="9950" y="2544"/>
                      <a:pt x="9950" y="2544"/>
                      <a:pt x="9950" y="2544"/>
                    </a:cubicBezTo>
                    <a:cubicBezTo>
                      <a:pt x="9896" y="2689"/>
                      <a:pt x="9896" y="2689"/>
                      <a:pt x="9896" y="2689"/>
                    </a:cubicBezTo>
                    <a:cubicBezTo>
                      <a:pt x="9662" y="2653"/>
                      <a:pt x="9662" y="2653"/>
                      <a:pt x="9662" y="2653"/>
                    </a:cubicBezTo>
                    <a:cubicBezTo>
                      <a:pt x="9680" y="2343"/>
                      <a:pt x="9680" y="2343"/>
                      <a:pt x="9680" y="2343"/>
                    </a:cubicBezTo>
                    <a:cubicBezTo>
                      <a:pt x="9213" y="2380"/>
                      <a:pt x="9213" y="2380"/>
                      <a:pt x="9213" y="2380"/>
                    </a:cubicBezTo>
                    <a:cubicBezTo>
                      <a:pt x="8189" y="2689"/>
                      <a:pt x="8189" y="2689"/>
                      <a:pt x="8189" y="2689"/>
                    </a:cubicBezTo>
                    <a:cubicBezTo>
                      <a:pt x="8207" y="3090"/>
                      <a:pt x="8207" y="3090"/>
                      <a:pt x="8207" y="3090"/>
                    </a:cubicBezTo>
                    <a:cubicBezTo>
                      <a:pt x="8422" y="3308"/>
                      <a:pt x="8422" y="3308"/>
                      <a:pt x="8422" y="3308"/>
                    </a:cubicBezTo>
                    <a:cubicBezTo>
                      <a:pt x="8907" y="3509"/>
                      <a:pt x="8907" y="3509"/>
                      <a:pt x="8907" y="3509"/>
                    </a:cubicBezTo>
                    <a:cubicBezTo>
                      <a:pt x="8782" y="4073"/>
                      <a:pt x="8782" y="4073"/>
                      <a:pt x="8782" y="4073"/>
                    </a:cubicBezTo>
                    <a:cubicBezTo>
                      <a:pt x="9015" y="4092"/>
                      <a:pt x="9015" y="4092"/>
                      <a:pt x="9015" y="4092"/>
                    </a:cubicBezTo>
                    <a:cubicBezTo>
                      <a:pt x="9339" y="3691"/>
                      <a:pt x="9339" y="3691"/>
                      <a:pt x="9339" y="3691"/>
                    </a:cubicBezTo>
                    <a:cubicBezTo>
                      <a:pt x="9896" y="3654"/>
                      <a:pt x="9896" y="3654"/>
                      <a:pt x="9896" y="3654"/>
                    </a:cubicBezTo>
                    <a:cubicBezTo>
                      <a:pt x="10058" y="2962"/>
                      <a:pt x="10058" y="2962"/>
                      <a:pt x="10058" y="2962"/>
                    </a:cubicBezTo>
                    <a:cubicBezTo>
                      <a:pt x="10399" y="2798"/>
                      <a:pt x="10399" y="2798"/>
                      <a:pt x="10399" y="2798"/>
                    </a:cubicBezTo>
                    <a:cubicBezTo>
                      <a:pt x="11082" y="3145"/>
                      <a:pt x="11082" y="3145"/>
                      <a:pt x="11082" y="3145"/>
                    </a:cubicBezTo>
                    <a:cubicBezTo>
                      <a:pt x="10920" y="3582"/>
                      <a:pt x="10920" y="3582"/>
                      <a:pt x="10920" y="3582"/>
                    </a:cubicBezTo>
                    <a:cubicBezTo>
                      <a:pt x="11118" y="3636"/>
                      <a:pt x="11118" y="3636"/>
                      <a:pt x="11118" y="3636"/>
                    </a:cubicBezTo>
                    <a:cubicBezTo>
                      <a:pt x="11711" y="3491"/>
                      <a:pt x="11711" y="3491"/>
                      <a:pt x="11711" y="3491"/>
                    </a:cubicBezTo>
                    <a:cubicBezTo>
                      <a:pt x="11603" y="4092"/>
                      <a:pt x="11603" y="4092"/>
                      <a:pt x="11603" y="4092"/>
                    </a:cubicBezTo>
                    <a:cubicBezTo>
                      <a:pt x="11747" y="4255"/>
                      <a:pt x="11747" y="4255"/>
                      <a:pt x="11747" y="4255"/>
                    </a:cubicBezTo>
                    <a:cubicBezTo>
                      <a:pt x="11926" y="4419"/>
                      <a:pt x="11926" y="4419"/>
                      <a:pt x="11926" y="4419"/>
                    </a:cubicBezTo>
                    <a:cubicBezTo>
                      <a:pt x="11819" y="4784"/>
                      <a:pt x="11819" y="4784"/>
                      <a:pt x="11819" y="4784"/>
                    </a:cubicBezTo>
                    <a:cubicBezTo>
                      <a:pt x="11621" y="4802"/>
                      <a:pt x="11621" y="4802"/>
                      <a:pt x="11621" y="4802"/>
                    </a:cubicBezTo>
                    <a:cubicBezTo>
                      <a:pt x="11567" y="5039"/>
                      <a:pt x="11567" y="5039"/>
                      <a:pt x="11567" y="5039"/>
                    </a:cubicBezTo>
                    <a:cubicBezTo>
                      <a:pt x="11819" y="5257"/>
                      <a:pt x="11819" y="5257"/>
                      <a:pt x="11819" y="5257"/>
                    </a:cubicBezTo>
                    <a:cubicBezTo>
                      <a:pt x="11765" y="5494"/>
                      <a:pt x="11765" y="5494"/>
                      <a:pt x="11765" y="5494"/>
                    </a:cubicBezTo>
                    <a:cubicBezTo>
                      <a:pt x="11621" y="5476"/>
                      <a:pt x="11621" y="5476"/>
                      <a:pt x="11621" y="5476"/>
                    </a:cubicBezTo>
                    <a:cubicBezTo>
                      <a:pt x="11621" y="5458"/>
                      <a:pt x="11621" y="5458"/>
                      <a:pt x="11621" y="5458"/>
                    </a:cubicBezTo>
                    <a:cubicBezTo>
                      <a:pt x="11477" y="5385"/>
                      <a:pt x="11477" y="5385"/>
                      <a:pt x="11477" y="5385"/>
                    </a:cubicBezTo>
                    <a:cubicBezTo>
                      <a:pt x="11118" y="5166"/>
                      <a:pt x="11118" y="5166"/>
                      <a:pt x="11118" y="5166"/>
                    </a:cubicBezTo>
                    <a:cubicBezTo>
                      <a:pt x="11136" y="4966"/>
                      <a:pt x="11136" y="4966"/>
                      <a:pt x="11136" y="4966"/>
                    </a:cubicBezTo>
                    <a:cubicBezTo>
                      <a:pt x="11136" y="4966"/>
                      <a:pt x="11136" y="4966"/>
                      <a:pt x="11136" y="4966"/>
                    </a:cubicBezTo>
                    <a:cubicBezTo>
                      <a:pt x="11315" y="4893"/>
                      <a:pt x="11315" y="4893"/>
                      <a:pt x="11315" y="4893"/>
                    </a:cubicBezTo>
                    <a:cubicBezTo>
                      <a:pt x="11351" y="4729"/>
                      <a:pt x="11351" y="4729"/>
                      <a:pt x="11351" y="4729"/>
                    </a:cubicBezTo>
                    <a:cubicBezTo>
                      <a:pt x="11190" y="4638"/>
                      <a:pt x="11190" y="4638"/>
                      <a:pt x="11190" y="4638"/>
                    </a:cubicBezTo>
                    <a:cubicBezTo>
                      <a:pt x="11118" y="4784"/>
                      <a:pt x="11118" y="4784"/>
                      <a:pt x="11118" y="4784"/>
                    </a:cubicBezTo>
                    <a:cubicBezTo>
                      <a:pt x="10794" y="4765"/>
                      <a:pt x="10794" y="4765"/>
                      <a:pt x="10794" y="4765"/>
                    </a:cubicBezTo>
                    <a:cubicBezTo>
                      <a:pt x="10758" y="4747"/>
                      <a:pt x="10758" y="4747"/>
                      <a:pt x="10758" y="4747"/>
                    </a:cubicBezTo>
                    <a:cubicBezTo>
                      <a:pt x="10758" y="4765"/>
                      <a:pt x="10758" y="4765"/>
                      <a:pt x="10758" y="4765"/>
                    </a:cubicBezTo>
                    <a:cubicBezTo>
                      <a:pt x="10651" y="4747"/>
                      <a:pt x="10651" y="4747"/>
                      <a:pt x="10651" y="4747"/>
                    </a:cubicBezTo>
                    <a:cubicBezTo>
                      <a:pt x="10597" y="4565"/>
                      <a:pt x="10597" y="4565"/>
                      <a:pt x="10597" y="4565"/>
                    </a:cubicBezTo>
                    <a:cubicBezTo>
                      <a:pt x="10507" y="4492"/>
                      <a:pt x="10507" y="4492"/>
                      <a:pt x="10507" y="4492"/>
                    </a:cubicBezTo>
                    <a:cubicBezTo>
                      <a:pt x="10291" y="4438"/>
                      <a:pt x="10291" y="4438"/>
                      <a:pt x="10291" y="4438"/>
                    </a:cubicBezTo>
                    <a:cubicBezTo>
                      <a:pt x="10183" y="4492"/>
                      <a:pt x="10183" y="4492"/>
                      <a:pt x="10183" y="4492"/>
                    </a:cubicBezTo>
                    <a:cubicBezTo>
                      <a:pt x="10129" y="4674"/>
                      <a:pt x="10129" y="4674"/>
                      <a:pt x="10129" y="4674"/>
                    </a:cubicBezTo>
                    <a:cubicBezTo>
                      <a:pt x="10309" y="4784"/>
                      <a:pt x="10309" y="4784"/>
                      <a:pt x="10309" y="4784"/>
                    </a:cubicBezTo>
                    <a:cubicBezTo>
                      <a:pt x="10489" y="4856"/>
                      <a:pt x="10489" y="4856"/>
                      <a:pt x="10489" y="4856"/>
                    </a:cubicBezTo>
                    <a:cubicBezTo>
                      <a:pt x="10435" y="4875"/>
                      <a:pt x="10435" y="4875"/>
                      <a:pt x="10435" y="4875"/>
                    </a:cubicBezTo>
                    <a:cubicBezTo>
                      <a:pt x="10237" y="5020"/>
                      <a:pt x="10237" y="5020"/>
                      <a:pt x="10237" y="5020"/>
                    </a:cubicBezTo>
                    <a:cubicBezTo>
                      <a:pt x="10183" y="4911"/>
                      <a:pt x="10183" y="4911"/>
                      <a:pt x="10183" y="4911"/>
                    </a:cubicBezTo>
                    <a:cubicBezTo>
                      <a:pt x="10022" y="4820"/>
                      <a:pt x="10022" y="4820"/>
                      <a:pt x="10022" y="4820"/>
                    </a:cubicBezTo>
                    <a:cubicBezTo>
                      <a:pt x="9483" y="5148"/>
                      <a:pt x="9483" y="5148"/>
                      <a:pt x="9483" y="5148"/>
                    </a:cubicBezTo>
                    <a:cubicBezTo>
                      <a:pt x="9536" y="5203"/>
                      <a:pt x="9536" y="5203"/>
                      <a:pt x="9536" y="5203"/>
                    </a:cubicBezTo>
                    <a:cubicBezTo>
                      <a:pt x="8782" y="5421"/>
                      <a:pt x="8782" y="5421"/>
                      <a:pt x="8782" y="5421"/>
                    </a:cubicBezTo>
                    <a:cubicBezTo>
                      <a:pt x="8027" y="5931"/>
                      <a:pt x="8027" y="5931"/>
                      <a:pt x="8027" y="5931"/>
                    </a:cubicBezTo>
                    <a:cubicBezTo>
                      <a:pt x="7919" y="6204"/>
                      <a:pt x="7919" y="6204"/>
                      <a:pt x="7919" y="6204"/>
                    </a:cubicBezTo>
                    <a:cubicBezTo>
                      <a:pt x="7200" y="6477"/>
                      <a:pt x="7200" y="6477"/>
                      <a:pt x="7200" y="6477"/>
                    </a:cubicBezTo>
                    <a:cubicBezTo>
                      <a:pt x="6823" y="6714"/>
                      <a:pt x="6823" y="6714"/>
                      <a:pt x="6823" y="6714"/>
                    </a:cubicBezTo>
                    <a:cubicBezTo>
                      <a:pt x="6715" y="7352"/>
                      <a:pt x="6715" y="7352"/>
                      <a:pt x="6715" y="7352"/>
                    </a:cubicBezTo>
                    <a:cubicBezTo>
                      <a:pt x="6338" y="7042"/>
                      <a:pt x="6338" y="7042"/>
                      <a:pt x="6338" y="7042"/>
                    </a:cubicBezTo>
                    <a:cubicBezTo>
                      <a:pt x="6428" y="6678"/>
                      <a:pt x="6428" y="6678"/>
                      <a:pt x="6428" y="6678"/>
                    </a:cubicBezTo>
                    <a:cubicBezTo>
                      <a:pt x="5242" y="6405"/>
                      <a:pt x="5242" y="6405"/>
                      <a:pt x="5242" y="6405"/>
                    </a:cubicBezTo>
                    <a:cubicBezTo>
                      <a:pt x="4559" y="6568"/>
                      <a:pt x="4559" y="6568"/>
                      <a:pt x="4559" y="6568"/>
                    </a:cubicBezTo>
                    <a:cubicBezTo>
                      <a:pt x="4163" y="7006"/>
                      <a:pt x="4163" y="7006"/>
                      <a:pt x="4163" y="7006"/>
                    </a:cubicBezTo>
                    <a:cubicBezTo>
                      <a:pt x="3984" y="7388"/>
                      <a:pt x="3984" y="7388"/>
                      <a:pt x="3984" y="7388"/>
                    </a:cubicBezTo>
                    <a:cubicBezTo>
                      <a:pt x="4056" y="7807"/>
                      <a:pt x="4056" y="7807"/>
                      <a:pt x="4056" y="7807"/>
                    </a:cubicBezTo>
                    <a:cubicBezTo>
                      <a:pt x="4523" y="7971"/>
                      <a:pt x="4523" y="7971"/>
                      <a:pt x="4523" y="7971"/>
                    </a:cubicBezTo>
                    <a:cubicBezTo>
                      <a:pt x="5421" y="7643"/>
                      <a:pt x="5421" y="7643"/>
                      <a:pt x="5421" y="7643"/>
                    </a:cubicBezTo>
                    <a:cubicBezTo>
                      <a:pt x="5421" y="7916"/>
                      <a:pt x="5421" y="7916"/>
                      <a:pt x="5421" y="7916"/>
                    </a:cubicBezTo>
                    <a:cubicBezTo>
                      <a:pt x="5080" y="8299"/>
                      <a:pt x="5080" y="8299"/>
                      <a:pt x="5080" y="8299"/>
                    </a:cubicBezTo>
                    <a:cubicBezTo>
                      <a:pt x="5655" y="8535"/>
                      <a:pt x="5655" y="8535"/>
                      <a:pt x="5655" y="8535"/>
                    </a:cubicBezTo>
                    <a:cubicBezTo>
                      <a:pt x="5493" y="9464"/>
                      <a:pt x="5493" y="9464"/>
                      <a:pt x="5493" y="9464"/>
                    </a:cubicBezTo>
                    <a:cubicBezTo>
                      <a:pt x="6266" y="9792"/>
                      <a:pt x="6266" y="9792"/>
                      <a:pt x="6266" y="9792"/>
                    </a:cubicBezTo>
                    <a:cubicBezTo>
                      <a:pt x="6913" y="9319"/>
                      <a:pt x="6913" y="9319"/>
                      <a:pt x="6913" y="9319"/>
                    </a:cubicBezTo>
                    <a:cubicBezTo>
                      <a:pt x="7506" y="9592"/>
                      <a:pt x="7506" y="9592"/>
                      <a:pt x="7506" y="9592"/>
                    </a:cubicBezTo>
                    <a:cubicBezTo>
                      <a:pt x="7650" y="9938"/>
                      <a:pt x="7650" y="9938"/>
                      <a:pt x="7650" y="9938"/>
                    </a:cubicBezTo>
                    <a:cubicBezTo>
                      <a:pt x="8243" y="10047"/>
                      <a:pt x="8243" y="10047"/>
                      <a:pt x="8243" y="10047"/>
                    </a:cubicBezTo>
                    <a:cubicBezTo>
                      <a:pt x="8314" y="9883"/>
                      <a:pt x="8314" y="9883"/>
                      <a:pt x="8314" y="9883"/>
                    </a:cubicBezTo>
                    <a:cubicBezTo>
                      <a:pt x="8602" y="10120"/>
                      <a:pt x="8602" y="10120"/>
                      <a:pt x="8602" y="10120"/>
                    </a:cubicBezTo>
                    <a:cubicBezTo>
                      <a:pt x="8836" y="10776"/>
                      <a:pt x="8836" y="10776"/>
                      <a:pt x="8836" y="10776"/>
                    </a:cubicBezTo>
                    <a:cubicBezTo>
                      <a:pt x="9465" y="10939"/>
                      <a:pt x="9465" y="10939"/>
                      <a:pt x="9465" y="10939"/>
                    </a:cubicBezTo>
                    <a:cubicBezTo>
                      <a:pt x="9608" y="11413"/>
                      <a:pt x="9608" y="11413"/>
                      <a:pt x="9608" y="11413"/>
                    </a:cubicBezTo>
                    <a:cubicBezTo>
                      <a:pt x="9518" y="11923"/>
                      <a:pt x="9518" y="11923"/>
                      <a:pt x="9518" y="11923"/>
                    </a:cubicBezTo>
                    <a:cubicBezTo>
                      <a:pt x="9932" y="12196"/>
                      <a:pt x="9932" y="12196"/>
                      <a:pt x="9932" y="12196"/>
                    </a:cubicBezTo>
                    <a:cubicBezTo>
                      <a:pt x="10165" y="12360"/>
                      <a:pt x="10165" y="12360"/>
                      <a:pt x="10165" y="12360"/>
                    </a:cubicBezTo>
                    <a:cubicBezTo>
                      <a:pt x="11046" y="12579"/>
                      <a:pt x="11046" y="12579"/>
                      <a:pt x="11046" y="12579"/>
                    </a:cubicBezTo>
                    <a:cubicBezTo>
                      <a:pt x="11208" y="13070"/>
                      <a:pt x="11208" y="13070"/>
                      <a:pt x="11208" y="13070"/>
                    </a:cubicBezTo>
                    <a:cubicBezTo>
                      <a:pt x="11567" y="13289"/>
                      <a:pt x="11567" y="13289"/>
                      <a:pt x="11567" y="13289"/>
                    </a:cubicBezTo>
                    <a:cubicBezTo>
                      <a:pt x="11405" y="13617"/>
                      <a:pt x="11405" y="13617"/>
                      <a:pt x="11405" y="13617"/>
                    </a:cubicBezTo>
                    <a:cubicBezTo>
                      <a:pt x="10848" y="14072"/>
                      <a:pt x="10848" y="14072"/>
                      <a:pt x="10848" y="14072"/>
                    </a:cubicBezTo>
                    <a:cubicBezTo>
                      <a:pt x="10453" y="15274"/>
                      <a:pt x="10453" y="15274"/>
                      <a:pt x="10453" y="15274"/>
                    </a:cubicBezTo>
                    <a:cubicBezTo>
                      <a:pt x="9986" y="15493"/>
                      <a:pt x="9986" y="15493"/>
                      <a:pt x="9986" y="15493"/>
                    </a:cubicBezTo>
                    <a:cubicBezTo>
                      <a:pt x="9411" y="15329"/>
                      <a:pt x="9411" y="15329"/>
                      <a:pt x="9411" y="15329"/>
                    </a:cubicBezTo>
                    <a:cubicBezTo>
                      <a:pt x="9141" y="15638"/>
                      <a:pt x="9141" y="15638"/>
                      <a:pt x="9141" y="15638"/>
                    </a:cubicBezTo>
                    <a:cubicBezTo>
                      <a:pt x="9141" y="15638"/>
                      <a:pt x="9141" y="15638"/>
                      <a:pt x="9141" y="15638"/>
                    </a:cubicBezTo>
                    <a:cubicBezTo>
                      <a:pt x="9141" y="16294"/>
                      <a:pt x="9141" y="16294"/>
                      <a:pt x="9141" y="16294"/>
                    </a:cubicBezTo>
                    <a:cubicBezTo>
                      <a:pt x="8961" y="16458"/>
                      <a:pt x="8961" y="16458"/>
                      <a:pt x="8961" y="16458"/>
                    </a:cubicBezTo>
                    <a:cubicBezTo>
                      <a:pt x="8332" y="16968"/>
                      <a:pt x="8332" y="16968"/>
                      <a:pt x="8332" y="16968"/>
                    </a:cubicBezTo>
                    <a:cubicBezTo>
                      <a:pt x="8045" y="17296"/>
                      <a:pt x="8045" y="17296"/>
                      <a:pt x="8045" y="17296"/>
                    </a:cubicBezTo>
                    <a:cubicBezTo>
                      <a:pt x="7380" y="17441"/>
                      <a:pt x="7380" y="17441"/>
                      <a:pt x="7380" y="17441"/>
                    </a:cubicBezTo>
                    <a:cubicBezTo>
                      <a:pt x="6985" y="17405"/>
                      <a:pt x="6985" y="17405"/>
                      <a:pt x="6985" y="17405"/>
                    </a:cubicBezTo>
                    <a:cubicBezTo>
                      <a:pt x="6931" y="17569"/>
                      <a:pt x="6931" y="17569"/>
                      <a:pt x="6931" y="17569"/>
                    </a:cubicBezTo>
                    <a:cubicBezTo>
                      <a:pt x="7182" y="17715"/>
                      <a:pt x="7182" y="17715"/>
                      <a:pt x="7182" y="17715"/>
                    </a:cubicBezTo>
                    <a:cubicBezTo>
                      <a:pt x="7110" y="17897"/>
                      <a:pt x="7110" y="17897"/>
                      <a:pt x="7110" y="17897"/>
                    </a:cubicBezTo>
                    <a:cubicBezTo>
                      <a:pt x="6805" y="18079"/>
                      <a:pt x="6805" y="18079"/>
                      <a:pt x="6805" y="18079"/>
                    </a:cubicBezTo>
                    <a:cubicBezTo>
                      <a:pt x="6913" y="18297"/>
                      <a:pt x="6913" y="18297"/>
                      <a:pt x="6913" y="18297"/>
                    </a:cubicBezTo>
                    <a:cubicBezTo>
                      <a:pt x="7200" y="18370"/>
                      <a:pt x="7200" y="18370"/>
                      <a:pt x="7200" y="18370"/>
                    </a:cubicBezTo>
                    <a:cubicBezTo>
                      <a:pt x="7128" y="18607"/>
                      <a:pt x="7128" y="18607"/>
                      <a:pt x="7128" y="18607"/>
                    </a:cubicBezTo>
                    <a:cubicBezTo>
                      <a:pt x="7003" y="18825"/>
                      <a:pt x="7003" y="18825"/>
                      <a:pt x="7003" y="18825"/>
                    </a:cubicBezTo>
                    <a:cubicBezTo>
                      <a:pt x="6931" y="18989"/>
                      <a:pt x="6931" y="18989"/>
                      <a:pt x="6931" y="18989"/>
                    </a:cubicBezTo>
                    <a:cubicBezTo>
                      <a:pt x="7290" y="19481"/>
                      <a:pt x="7290" y="19481"/>
                      <a:pt x="7290" y="19481"/>
                    </a:cubicBezTo>
                    <a:cubicBezTo>
                      <a:pt x="7182" y="19663"/>
                      <a:pt x="7182" y="19663"/>
                      <a:pt x="7182" y="19663"/>
                    </a:cubicBezTo>
                    <a:cubicBezTo>
                      <a:pt x="6589" y="19499"/>
                      <a:pt x="6589" y="19499"/>
                      <a:pt x="6589" y="19499"/>
                    </a:cubicBezTo>
                    <a:cubicBezTo>
                      <a:pt x="6122" y="18844"/>
                      <a:pt x="6122" y="18844"/>
                      <a:pt x="6122" y="18844"/>
                    </a:cubicBezTo>
                    <a:cubicBezTo>
                      <a:pt x="5853" y="17897"/>
                      <a:pt x="5853" y="17897"/>
                      <a:pt x="5853" y="17897"/>
                    </a:cubicBezTo>
                    <a:cubicBezTo>
                      <a:pt x="6086" y="17132"/>
                      <a:pt x="6086" y="17132"/>
                      <a:pt x="6086" y="17132"/>
                    </a:cubicBezTo>
                    <a:cubicBezTo>
                      <a:pt x="5853" y="16567"/>
                      <a:pt x="5853" y="16567"/>
                      <a:pt x="5853" y="16567"/>
                    </a:cubicBezTo>
                    <a:cubicBezTo>
                      <a:pt x="6176" y="15802"/>
                      <a:pt x="6176" y="15802"/>
                      <a:pt x="6176" y="15802"/>
                    </a:cubicBezTo>
                    <a:cubicBezTo>
                      <a:pt x="5978" y="15693"/>
                      <a:pt x="5978" y="15693"/>
                      <a:pt x="5978" y="15693"/>
                    </a:cubicBezTo>
                    <a:cubicBezTo>
                      <a:pt x="6374" y="13945"/>
                      <a:pt x="6374" y="13945"/>
                      <a:pt x="6374" y="13945"/>
                    </a:cubicBezTo>
                    <a:cubicBezTo>
                      <a:pt x="6374" y="13945"/>
                      <a:pt x="5888" y="13362"/>
                      <a:pt x="5853" y="13362"/>
                    </a:cubicBezTo>
                    <a:cubicBezTo>
                      <a:pt x="5835" y="13344"/>
                      <a:pt x="5565" y="13216"/>
                      <a:pt x="5565" y="13216"/>
                    </a:cubicBezTo>
                    <a:cubicBezTo>
                      <a:pt x="5583" y="12870"/>
                      <a:pt x="5583" y="12870"/>
                      <a:pt x="5583" y="12870"/>
                    </a:cubicBezTo>
                    <a:cubicBezTo>
                      <a:pt x="5044" y="11723"/>
                      <a:pt x="5044" y="11723"/>
                      <a:pt x="5044" y="11723"/>
                    </a:cubicBezTo>
                    <a:cubicBezTo>
                      <a:pt x="5206" y="11395"/>
                      <a:pt x="5206" y="11395"/>
                      <a:pt x="5206" y="11395"/>
                    </a:cubicBezTo>
                    <a:cubicBezTo>
                      <a:pt x="5349" y="10830"/>
                      <a:pt x="5349" y="10830"/>
                      <a:pt x="5349" y="10830"/>
                    </a:cubicBezTo>
                    <a:cubicBezTo>
                      <a:pt x="5960" y="10575"/>
                      <a:pt x="5960" y="10575"/>
                      <a:pt x="5960" y="10575"/>
                    </a:cubicBezTo>
                    <a:cubicBezTo>
                      <a:pt x="6032" y="9938"/>
                      <a:pt x="6032" y="9938"/>
                      <a:pt x="6032" y="9938"/>
                    </a:cubicBezTo>
                    <a:cubicBezTo>
                      <a:pt x="5278" y="9701"/>
                      <a:pt x="5278" y="9701"/>
                      <a:pt x="5278" y="9701"/>
                    </a:cubicBezTo>
                    <a:cubicBezTo>
                      <a:pt x="4846" y="8863"/>
                      <a:pt x="4846" y="8863"/>
                      <a:pt x="4846" y="8863"/>
                    </a:cubicBezTo>
                    <a:cubicBezTo>
                      <a:pt x="4433" y="8645"/>
                      <a:pt x="4433" y="8645"/>
                      <a:pt x="4433" y="8645"/>
                    </a:cubicBezTo>
                    <a:cubicBezTo>
                      <a:pt x="4181" y="8517"/>
                      <a:pt x="4181" y="8517"/>
                      <a:pt x="4181" y="8517"/>
                    </a:cubicBezTo>
                    <a:cubicBezTo>
                      <a:pt x="4271" y="8280"/>
                      <a:pt x="4271" y="8280"/>
                      <a:pt x="4271" y="8280"/>
                    </a:cubicBezTo>
                    <a:cubicBezTo>
                      <a:pt x="3930" y="8153"/>
                      <a:pt x="3930" y="8153"/>
                      <a:pt x="3930" y="8153"/>
                    </a:cubicBezTo>
                    <a:cubicBezTo>
                      <a:pt x="3894" y="8299"/>
                      <a:pt x="3894" y="8299"/>
                      <a:pt x="3894" y="8299"/>
                    </a:cubicBezTo>
                    <a:cubicBezTo>
                      <a:pt x="3067" y="7862"/>
                      <a:pt x="3067" y="7862"/>
                      <a:pt x="3067" y="7862"/>
                    </a:cubicBezTo>
                    <a:cubicBezTo>
                      <a:pt x="2834" y="7242"/>
                      <a:pt x="2834" y="7242"/>
                      <a:pt x="2834" y="7242"/>
                    </a:cubicBezTo>
                    <a:cubicBezTo>
                      <a:pt x="3049" y="7006"/>
                      <a:pt x="3049" y="7006"/>
                      <a:pt x="3049" y="7006"/>
                    </a:cubicBezTo>
                    <a:cubicBezTo>
                      <a:pt x="2672" y="6059"/>
                      <a:pt x="2672" y="6059"/>
                      <a:pt x="2672" y="6059"/>
                    </a:cubicBezTo>
                    <a:cubicBezTo>
                      <a:pt x="2726" y="5439"/>
                      <a:pt x="2726" y="5439"/>
                      <a:pt x="2726" y="5439"/>
                    </a:cubicBezTo>
                    <a:cubicBezTo>
                      <a:pt x="2492" y="5385"/>
                      <a:pt x="2492" y="5385"/>
                      <a:pt x="2492" y="5385"/>
                    </a:cubicBezTo>
                    <a:cubicBezTo>
                      <a:pt x="2438" y="5986"/>
                      <a:pt x="2438" y="5986"/>
                      <a:pt x="2438" y="5986"/>
                    </a:cubicBezTo>
                    <a:cubicBezTo>
                      <a:pt x="2690" y="6678"/>
                      <a:pt x="2690" y="6678"/>
                      <a:pt x="2690" y="6678"/>
                    </a:cubicBezTo>
                    <a:cubicBezTo>
                      <a:pt x="2582" y="6896"/>
                      <a:pt x="2582" y="6896"/>
                      <a:pt x="2582" y="6896"/>
                    </a:cubicBezTo>
                    <a:cubicBezTo>
                      <a:pt x="2277" y="6769"/>
                      <a:pt x="2277" y="6769"/>
                      <a:pt x="2277" y="6769"/>
                    </a:cubicBezTo>
                    <a:cubicBezTo>
                      <a:pt x="2025" y="5986"/>
                      <a:pt x="2025" y="5986"/>
                      <a:pt x="2025" y="5986"/>
                    </a:cubicBezTo>
                    <a:cubicBezTo>
                      <a:pt x="2223" y="5184"/>
                      <a:pt x="2223" y="5184"/>
                      <a:pt x="2223" y="5184"/>
                    </a:cubicBezTo>
                    <a:cubicBezTo>
                      <a:pt x="1845" y="4875"/>
                      <a:pt x="1845" y="4875"/>
                      <a:pt x="1845" y="4875"/>
                    </a:cubicBezTo>
                    <a:cubicBezTo>
                      <a:pt x="1971" y="4292"/>
                      <a:pt x="1971" y="4292"/>
                      <a:pt x="1971" y="4292"/>
                    </a:cubicBezTo>
                    <a:cubicBezTo>
                      <a:pt x="1180" y="5403"/>
                      <a:pt x="587" y="6678"/>
                      <a:pt x="264" y="8098"/>
                    </a:cubicBezTo>
                    <a:cubicBezTo>
                      <a:pt x="-1012" y="13708"/>
                      <a:pt x="2456" y="19317"/>
                      <a:pt x="7991" y="20629"/>
                    </a:cubicBezTo>
                    <a:cubicBezTo>
                      <a:pt x="7991" y="20629"/>
                      <a:pt x="8009" y="20629"/>
                      <a:pt x="8009" y="20629"/>
                    </a:cubicBezTo>
                    <a:cubicBezTo>
                      <a:pt x="11136" y="21357"/>
                      <a:pt x="14263" y="20537"/>
                      <a:pt x="16635" y="18680"/>
                    </a:cubicBezTo>
                    <a:cubicBezTo>
                      <a:pt x="16293" y="18607"/>
                      <a:pt x="16293" y="18607"/>
                      <a:pt x="16293" y="18607"/>
                    </a:cubicBezTo>
                    <a:cubicBezTo>
                      <a:pt x="16455" y="17933"/>
                      <a:pt x="16455" y="17933"/>
                      <a:pt x="16455" y="17933"/>
                    </a:cubicBezTo>
                    <a:cubicBezTo>
                      <a:pt x="16185" y="17314"/>
                      <a:pt x="16185" y="17314"/>
                      <a:pt x="16185" y="17314"/>
                    </a:cubicBezTo>
                    <a:cubicBezTo>
                      <a:pt x="16383" y="16512"/>
                      <a:pt x="16383" y="16512"/>
                      <a:pt x="16383" y="16512"/>
                    </a:cubicBezTo>
                    <a:cubicBezTo>
                      <a:pt x="16149" y="16148"/>
                      <a:pt x="16149" y="16148"/>
                      <a:pt x="16149" y="16148"/>
                    </a:cubicBezTo>
                    <a:cubicBezTo>
                      <a:pt x="16203" y="15802"/>
                      <a:pt x="16203" y="15802"/>
                      <a:pt x="16203" y="15802"/>
                    </a:cubicBezTo>
                    <a:cubicBezTo>
                      <a:pt x="16742" y="15165"/>
                      <a:pt x="16742" y="15165"/>
                      <a:pt x="16742" y="15165"/>
                    </a:cubicBezTo>
                    <a:cubicBezTo>
                      <a:pt x="16329" y="13744"/>
                      <a:pt x="16329" y="13744"/>
                      <a:pt x="16329" y="13744"/>
                    </a:cubicBezTo>
                    <a:cubicBezTo>
                      <a:pt x="16599" y="12906"/>
                      <a:pt x="16599" y="12906"/>
                      <a:pt x="16599" y="12906"/>
                    </a:cubicBezTo>
                    <a:cubicBezTo>
                      <a:pt x="15988" y="12688"/>
                      <a:pt x="15988" y="12688"/>
                      <a:pt x="15988" y="12688"/>
                    </a:cubicBezTo>
                    <a:cubicBezTo>
                      <a:pt x="15808" y="12396"/>
                      <a:pt x="15808" y="12396"/>
                      <a:pt x="15808" y="12396"/>
                    </a:cubicBezTo>
                    <a:cubicBezTo>
                      <a:pt x="15377" y="12305"/>
                      <a:pt x="15377" y="12305"/>
                      <a:pt x="15377" y="12305"/>
                    </a:cubicBezTo>
                    <a:cubicBezTo>
                      <a:pt x="15107" y="12451"/>
                      <a:pt x="15107" y="12451"/>
                      <a:pt x="15107" y="12451"/>
                    </a:cubicBezTo>
                    <a:cubicBezTo>
                      <a:pt x="14352" y="12269"/>
                      <a:pt x="14352" y="12269"/>
                      <a:pt x="14352" y="12269"/>
                    </a:cubicBezTo>
                    <a:cubicBezTo>
                      <a:pt x="14316" y="12342"/>
                      <a:pt x="14316" y="12342"/>
                      <a:pt x="14316" y="12342"/>
                    </a:cubicBezTo>
                    <a:cubicBezTo>
                      <a:pt x="13903" y="12233"/>
                      <a:pt x="13903" y="12233"/>
                      <a:pt x="13903" y="12233"/>
                    </a:cubicBezTo>
                    <a:cubicBezTo>
                      <a:pt x="13202" y="10903"/>
                      <a:pt x="13202" y="10903"/>
                      <a:pt x="13202" y="10903"/>
                    </a:cubicBezTo>
                    <a:cubicBezTo>
                      <a:pt x="13400" y="10047"/>
                      <a:pt x="13400" y="10047"/>
                      <a:pt x="13400" y="10047"/>
                    </a:cubicBezTo>
                    <a:cubicBezTo>
                      <a:pt x="13580" y="10029"/>
                      <a:pt x="13580" y="10029"/>
                      <a:pt x="13580" y="10029"/>
                    </a:cubicBezTo>
                    <a:cubicBezTo>
                      <a:pt x="13705" y="9701"/>
                      <a:pt x="13705" y="9701"/>
                      <a:pt x="13705" y="9701"/>
                    </a:cubicBezTo>
                    <a:cubicBezTo>
                      <a:pt x="13490" y="9646"/>
                      <a:pt x="13490" y="9646"/>
                      <a:pt x="13490" y="9646"/>
                    </a:cubicBezTo>
                    <a:cubicBezTo>
                      <a:pt x="13472" y="9282"/>
                      <a:pt x="13472" y="9282"/>
                      <a:pt x="13472" y="9282"/>
                    </a:cubicBezTo>
                    <a:cubicBezTo>
                      <a:pt x="14766" y="8736"/>
                      <a:pt x="14766" y="8736"/>
                      <a:pt x="14766" y="8736"/>
                    </a:cubicBezTo>
                    <a:cubicBezTo>
                      <a:pt x="14891" y="8153"/>
                      <a:pt x="14891" y="8153"/>
                      <a:pt x="14891" y="8153"/>
                    </a:cubicBezTo>
                    <a:cubicBezTo>
                      <a:pt x="15502" y="7989"/>
                      <a:pt x="15502" y="7989"/>
                      <a:pt x="15502" y="7989"/>
                    </a:cubicBezTo>
                    <a:cubicBezTo>
                      <a:pt x="15718" y="8062"/>
                      <a:pt x="15718" y="8062"/>
                      <a:pt x="15718" y="8062"/>
                    </a:cubicBezTo>
                    <a:cubicBezTo>
                      <a:pt x="16167" y="8153"/>
                      <a:pt x="16167" y="8153"/>
                      <a:pt x="16167" y="8153"/>
                    </a:cubicBezTo>
                    <a:cubicBezTo>
                      <a:pt x="16563" y="8044"/>
                      <a:pt x="16563" y="8044"/>
                      <a:pt x="16563" y="8044"/>
                    </a:cubicBezTo>
                    <a:cubicBezTo>
                      <a:pt x="17713" y="8226"/>
                      <a:pt x="17713" y="8226"/>
                      <a:pt x="17713" y="8226"/>
                    </a:cubicBezTo>
                    <a:cubicBezTo>
                      <a:pt x="17569" y="8809"/>
                      <a:pt x="17569" y="8809"/>
                      <a:pt x="17569" y="8809"/>
                    </a:cubicBezTo>
                    <a:cubicBezTo>
                      <a:pt x="18414" y="9246"/>
                      <a:pt x="18414" y="9246"/>
                      <a:pt x="18414" y="9246"/>
                    </a:cubicBezTo>
                    <a:cubicBezTo>
                      <a:pt x="18557" y="9410"/>
                      <a:pt x="18557" y="9410"/>
                      <a:pt x="18557" y="9410"/>
                    </a:cubicBezTo>
                    <a:cubicBezTo>
                      <a:pt x="18719" y="9446"/>
                      <a:pt x="18719" y="9446"/>
                      <a:pt x="18719" y="9446"/>
                    </a:cubicBezTo>
                    <a:cubicBezTo>
                      <a:pt x="18791" y="9136"/>
                      <a:pt x="18791" y="9136"/>
                      <a:pt x="18791" y="9136"/>
                    </a:cubicBezTo>
                    <a:cubicBezTo>
                      <a:pt x="19312" y="9209"/>
                      <a:pt x="19312" y="9209"/>
                      <a:pt x="19312" y="9209"/>
                    </a:cubicBezTo>
                    <a:cubicBezTo>
                      <a:pt x="19725" y="9683"/>
                      <a:pt x="19725" y="9683"/>
                      <a:pt x="19725" y="9683"/>
                    </a:cubicBezTo>
                    <a:cubicBezTo>
                      <a:pt x="20516" y="9883"/>
                      <a:pt x="20516" y="9883"/>
                      <a:pt x="20516" y="9883"/>
                    </a:cubicBezTo>
                    <a:cubicBezTo>
                      <a:pt x="20588" y="9829"/>
                      <a:pt x="20588" y="9829"/>
                      <a:pt x="20588" y="9829"/>
                    </a:cubicBezTo>
                    <a:cubicBezTo>
                      <a:pt x="20570" y="9537"/>
                      <a:pt x="20552" y="9246"/>
                      <a:pt x="20498" y="8973"/>
                    </a:cubicBezTo>
                    <a:moveTo>
                      <a:pt x="16419" y="4966"/>
                    </a:moveTo>
                    <a:cubicBezTo>
                      <a:pt x="16545" y="4838"/>
                      <a:pt x="16545" y="4838"/>
                      <a:pt x="16545" y="4838"/>
                    </a:cubicBezTo>
                    <a:cubicBezTo>
                      <a:pt x="16886" y="4838"/>
                      <a:pt x="16886" y="4838"/>
                      <a:pt x="16886" y="4838"/>
                    </a:cubicBezTo>
                    <a:cubicBezTo>
                      <a:pt x="16886" y="5275"/>
                      <a:pt x="16886" y="5275"/>
                      <a:pt x="16886" y="5275"/>
                    </a:cubicBezTo>
                    <a:cubicBezTo>
                      <a:pt x="16994" y="5603"/>
                      <a:pt x="16994" y="5603"/>
                      <a:pt x="16994" y="5603"/>
                    </a:cubicBezTo>
                    <a:cubicBezTo>
                      <a:pt x="17084" y="5767"/>
                      <a:pt x="17084" y="5767"/>
                      <a:pt x="17084" y="5767"/>
                    </a:cubicBezTo>
                    <a:cubicBezTo>
                      <a:pt x="17282" y="5895"/>
                      <a:pt x="17282" y="5895"/>
                      <a:pt x="17282" y="5895"/>
                    </a:cubicBezTo>
                    <a:cubicBezTo>
                      <a:pt x="17012" y="6095"/>
                      <a:pt x="17012" y="6095"/>
                      <a:pt x="17012" y="6095"/>
                    </a:cubicBezTo>
                    <a:cubicBezTo>
                      <a:pt x="16617" y="6040"/>
                      <a:pt x="16617" y="6040"/>
                      <a:pt x="16617" y="6040"/>
                    </a:cubicBezTo>
                    <a:cubicBezTo>
                      <a:pt x="16329" y="5967"/>
                      <a:pt x="16329" y="5967"/>
                      <a:pt x="16329" y="5967"/>
                    </a:cubicBezTo>
                    <a:cubicBezTo>
                      <a:pt x="16437" y="5621"/>
                      <a:pt x="16437" y="5621"/>
                      <a:pt x="16437" y="5621"/>
                    </a:cubicBezTo>
                    <a:cubicBezTo>
                      <a:pt x="16706" y="5640"/>
                      <a:pt x="16706" y="5640"/>
                      <a:pt x="16706" y="5640"/>
                    </a:cubicBezTo>
                    <a:cubicBezTo>
                      <a:pt x="16706" y="5458"/>
                      <a:pt x="16706" y="5458"/>
                      <a:pt x="16706" y="5458"/>
                    </a:cubicBezTo>
                    <a:cubicBezTo>
                      <a:pt x="16527" y="5275"/>
                      <a:pt x="16527" y="5275"/>
                      <a:pt x="16527" y="5275"/>
                    </a:cubicBezTo>
                    <a:cubicBezTo>
                      <a:pt x="16383" y="5111"/>
                      <a:pt x="16383" y="5111"/>
                      <a:pt x="16383" y="5111"/>
                    </a:cubicBezTo>
                    <a:cubicBezTo>
                      <a:pt x="16419" y="4966"/>
                      <a:pt x="16419" y="4966"/>
                      <a:pt x="16419" y="4966"/>
                    </a:cubicBezTo>
                    <a:moveTo>
                      <a:pt x="15736" y="5458"/>
                    </a:moveTo>
                    <a:cubicBezTo>
                      <a:pt x="16006" y="5184"/>
                      <a:pt x="16006" y="5184"/>
                      <a:pt x="16006" y="5184"/>
                    </a:cubicBezTo>
                    <a:cubicBezTo>
                      <a:pt x="16293" y="5184"/>
                      <a:pt x="16293" y="5184"/>
                      <a:pt x="16293" y="5184"/>
                    </a:cubicBezTo>
                    <a:cubicBezTo>
                      <a:pt x="16473" y="5312"/>
                      <a:pt x="16473" y="5312"/>
                      <a:pt x="16473" y="5312"/>
                    </a:cubicBezTo>
                    <a:cubicBezTo>
                      <a:pt x="16401" y="5530"/>
                      <a:pt x="16401" y="5530"/>
                      <a:pt x="16401" y="5530"/>
                    </a:cubicBezTo>
                    <a:cubicBezTo>
                      <a:pt x="15916" y="5731"/>
                      <a:pt x="15916" y="5731"/>
                      <a:pt x="15916" y="5731"/>
                    </a:cubicBezTo>
                    <a:cubicBezTo>
                      <a:pt x="15682" y="5676"/>
                      <a:pt x="15682" y="5676"/>
                      <a:pt x="15682" y="5676"/>
                    </a:cubicBezTo>
                    <a:cubicBezTo>
                      <a:pt x="15736" y="5458"/>
                      <a:pt x="15736" y="5458"/>
                      <a:pt x="15736" y="5458"/>
                    </a:cubicBezTo>
                    <a:moveTo>
                      <a:pt x="10255" y="5239"/>
                    </a:moveTo>
                    <a:cubicBezTo>
                      <a:pt x="10543" y="5312"/>
                      <a:pt x="10543" y="5312"/>
                      <a:pt x="10543" y="5312"/>
                    </a:cubicBezTo>
                    <a:cubicBezTo>
                      <a:pt x="10633" y="5166"/>
                      <a:pt x="10633" y="5166"/>
                      <a:pt x="10633" y="5166"/>
                    </a:cubicBezTo>
                    <a:cubicBezTo>
                      <a:pt x="10740" y="5184"/>
                      <a:pt x="10740" y="5184"/>
                      <a:pt x="10740" y="5184"/>
                    </a:cubicBezTo>
                    <a:cubicBezTo>
                      <a:pt x="10866" y="5239"/>
                      <a:pt x="10866" y="5239"/>
                      <a:pt x="10866" y="5239"/>
                    </a:cubicBezTo>
                    <a:cubicBezTo>
                      <a:pt x="10794" y="5348"/>
                      <a:pt x="10794" y="5348"/>
                      <a:pt x="10794" y="5348"/>
                    </a:cubicBezTo>
                    <a:cubicBezTo>
                      <a:pt x="10651" y="5330"/>
                      <a:pt x="10651" y="5330"/>
                      <a:pt x="10651" y="5330"/>
                    </a:cubicBezTo>
                    <a:cubicBezTo>
                      <a:pt x="10579" y="5458"/>
                      <a:pt x="10579" y="5458"/>
                      <a:pt x="10579" y="5458"/>
                    </a:cubicBezTo>
                    <a:cubicBezTo>
                      <a:pt x="10453" y="5512"/>
                      <a:pt x="10453" y="5512"/>
                      <a:pt x="10453" y="5512"/>
                    </a:cubicBezTo>
                    <a:cubicBezTo>
                      <a:pt x="10273" y="5476"/>
                      <a:pt x="10273" y="5476"/>
                      <a:pt x="10273" y="5476"/>
                    </a:cubicBezTo>
                    <a:cubicBezTo>
                      <a:pt x="10273" y="5439"/>
                      <a:pt x="10291" y="5403"/>
                      <a:pt x="10291" y="5403"/>
                    </a:cubicBezTo>
                    <a:cubicBezTo>
                      <a:pt x="10219" y="5385"/>
                      <a:pt x="10219" y="5385"/>
                      <a:pt x="10219" y="5385"/>
                    </a:cubicBezTo>
                    <a:cubicBezTo>
                      <a:pt x="10255" y="5239"/>
                      <a:pt x="10255" y="5239"/>
                      <a:pt x="10255" y="5239"/>
                    </a:cubicBezTo>
                    <a:moveTo>
                      <a:pt x="9788" y="5403"/>
                    </a:moveTo>
                    <a:cubicBezTo>
                      <a:pt x="9824" y="5257"/>
                      <a:pt x="9824" y="5257"/>
                      <a:pt x="9824" y="5257"/>
                    </a:cubicBezTo>
                    <a:cubicBezTo>
                      <a:pt x="9950" y="5166"/>
                      <a:pt x="9950" y="5166"/>
                      <a:pt x="9950" y="5166"/>
                    </a:cubicBezTo>
                    <a:cubicBezTo>
                      <a:pt x="10058" y="5294"/>
                      <a:pt x="10058" y="5294"/>
                      <a:pt x="10058" y="5294"/>
                    </a:cubicBezTo>
                    <a:cubicBezTo>
                      <a:pt x="10004" y="5439"/>
                      <a:pt x="10004" y="5439"/>
                      <a:pt x="10004" y="5439"/>
                    </a:cubicBezTo>
                    <a:cubicBezTo>
                      <a:pt x="9788" y="5403"/>
                      <a:pt x="9788" y="5403"/>
                      <a:pt x="9788" y="5403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" name="Freeform 38"/>
              <p:cNvSpPr/>
              <p:nvPr/>
            </p:nvSpPr>
            <p:spPr>
              <a:xfrm>
                <a:off x="2080530" y="1247183"/>
                <a:ext cx="12152" cy="1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94"/>
                    </a:moveTo>
                    <a:lnTo>
                      <a:pt x="0" y="13239"/>
                    </a:lnTo>
                    <a:lnTo>
                      <a:pt x="15785" y="21600"/>
                    </a:lnTo>
                    <a:lnTo>
                      <a:pt x="21600" y="0"/>
                    </a:lnTo>
                    <a:lnTo>
                      <a:pt x="0" y="1394"/>
                    </a:lnTo>
                    <a:close/>
                  </a:path>
                </a:pathLst>
              </a:custGeom>
              <a:solidFill>
                <a:srgbClr val="17B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1" name="Freeform 39"/>
              <p:cNvSpPr/>
              <p:nvPr/>
            </p:nvSpPr>
            <p:spPr>
              <a:xfrm>
                <a:off x="1365523" y="1144381"/>
                <a:ext cx="191137" cy="406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3" y="19604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99" y="21424"/>
                      <a:pt x="999" y="21307"/>
                      <a:pt x="1623" y="21130"/>
                    </a:cubicBezTo>
                    <a:cubicBezTo>
                      <a:pt x="1623" y="20602"/>
                      <a:pt x="1748" y="20133"/>
                      <a:pt x="1873" y="19604"/>
                    </a:cubicBezTo>
                    <a:moveTo>
                      <a:pt x="20476" y="0"/>
                    </a:moveTo>
                    <a:cubicBezTo>
                      <a:pt x="19103" y="1526"/>
                      <a:pt x="19103" y="1526"/>
                      <a:pt x="19103" y="1526"/>
                    </a:cubicBezTo>
                    <a:cubicBezTo>
                      <a:pt x="19852" y="1115"/>
                      <a:pt x="20726" y="704"/>
                      <a:pt x="21600" y="235"/>
                    </a:cubicBezTo>
                    <a:cubicBezTo>
                      <a:pt x="20976" y="117"/>
                      <a:pt x="20476" y="0"/>
                      <a:pt x="20476" y="0"/>
                    </a:cubicBezTo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2" name="Freeform 40"/>
              <p:cNvSpPr/>
              <p:nvPr/>
            </p:nvSpPr>
            <p:spPr>
              <a:xfrm>
                <a:off x="1357578" y="1542040"/>
                <a:ext cx="22433" cy="1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00" y="689"/>
                      <a:pt x="11880" y="1149"/>
                      <a:pt x="7560" y="1838"/>
                    </a:cubicBezTo>
                    <a:cubicBezTo>
                      <a:pt x="0" y="5285"/>
                      <a:pt x="0" y="5285"/>
                      <a:pt x="0" y="5285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8360" y="14477"/>
                      <a:pt x="18360" y="7353"/>
                      <a:pt x="21600" y="0"/>
                    </a:cubicBezTo>
                  </a:path>
                </a:pathLst>
              </a:custGeom>
              <a:solidFill>
                <a:srgbClr val="C2A9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3" name="Freeform 41"/>
              <p:cNvSpPr/>
              <p:nvPr/>
            </p:nvSpPr>
            <p:spPr>
              <a:xfrm>
                <a:off x="1377567" y="1149054"/>
                <a:ext cx="237807" cy="50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84" h="21600" fill="norm" stroke="1" extrusionOk="0">
                    <a:moveTo>
                      <a:pt x="463" y="15687"/>
                    </a:moveTo>
                    <a:cubicBezTo>
                      <a:pt x="375" y="15735"/>
                      <a:pt x="375" y="15735"/>
                      <a:pt x="375" y="15735"/>
                    </a:cubicBezTo>
                    <a:cubicBezTo>
                      <a:pt x="287" y="16164"/>
                      <a:pt x="198" y="16546"/>
                      <a:pt x="198" y="16975"/>
                    </a:cubicBezTo>
                    <a:cubicBezTo>
                      <a:pt x="-66" y="18501"/>
                      <a:pt x="-66" y="19979"/>
                      <a:pt x="198" y="21457"/>
                    </a:cubicBezTo>
                    <a:cubicBezTo>
                      <a:pt x="287" y="21600"/>
                      <a:pt x="287" y="21600"/>
                      <a:pt x="287" y="21600"/>
                    </a:cubicBezTo>
                    <a:cubicBezTo>
                      <a:pt x="-66" y="19645"/>
                      <a:pt x="22" y="17690"/>
                      <a:pt x="463" y="15687"/>
                    </a:cubicBezTo>
                    <a:moveTo>
                      <a:pt x="14305" y="0"/>
                    </a:moveTo>
                    <a:cubicBezTo>
                      <a:pt x="13687" y="381"/>
                      <a:pt x="13070" y="715"/>
                      <a:pt x="12541" y="1049"/>
                    </a:cubicBezTo>
                    <a:cubicBezTo>
                      <a:pt x="9544" y="4625"/>
                      <a:pt x="9544" y="4625"/>
                      <a:pt x="9544" y="4625"/>
                    </a:cubicBezTo>
                    <a:cubicBezTo>
                      <a:pt x="10954" y="5245"/>
                      <a:pt x="10954" y="5245"/>
                      <a:pt x="10954" y="5245"/>
                    </a:cubicBezTo>
                    <a:cubicBezTo>
                      <a:pt x="9985" y="7343"/>
                      <a:pt x="9985" y="7343"/>
                      <a:pt x="9985" y="7343"/>
                    </a:cubicBezTo>
                    <a:cubicBezTo>
                      <a:pt x="11219" y="9393"/>
                      <a:pt x="11219" y="9393"/>
                      <a:pt x="11219" y="9393"/>
                    </a:cubicBezTo>
                    <a:cubicBezTo>
                      <a:pt x="12718" y="9727"/>
                      <a:pt x="12718" y="9727"/>
                      <a:pt x="12718" y="9727"/>
                    </a:cubicBezTo>
                    <a:cubicBezTo>
                      <a:pt x="13247" y="9155"/>
                      <a:pt x="13247" y="9155"/>
                      <a:pt x="13247" y="9155"/>
                    </a:cubicBezTo>
                    <a:cubicBezTo>
                      <a:pt x="12012" y="7343"/>
                      <a:pt x="12012" y="7343"/>
                      <a:pt x="12012" y="7343"/>
                    </a:cubicBezTo>
                    <a:cubicBezTo>
                      <a:pt x="12277" y="5770"/>
                      <a:pt x="12277" y="5770"/>
                      <a:pt x="12277" y="5770"/>
                    </a:cubicBezTo>
                    <a:cubicBezTo>
                      <a:pt x="13423" y="5913"/>
                      <a:pt x="13423" y="5913"/>
                      <a:pt x="13423" y="5913"/>
                    </a:cubicBezTo>
                    <a:cubicBezTo>
                      <a:pt x="13158" y="7534"/>
                      <a:pt x="13158" y="7534"/>
                      <a:pt x="13158" y="7534"/>
                    </a:cubicBezTo>
                    <a:cubicBezTo>
                      <a:pt x="15010" y="10013"/>
                      <a:pt x="15010" y="10013"/>
                      <a:pt x="15010" y="10013"/>
                    </a:cubicBezTo>
                    <a:cubicBezTo>
                      <a:pt x="13952" y="10633"/>
                      <a:pt x="13952" y="10633"/>
                      <a:pt x="13952" y="10633"/>
                    </a:cubicBezTo>
                    <a:cubicBezTo>
                      <a:pt x="14657" y="11539"/>
                      <a:pt x="14657" y="11539"/>
                      <a:pt x="14657" y="11539"/>
                    </a:cubicBezTo>
                    <a:cubicBezTo>
                      <a:pt x="15627" y="10538"/>
                      <a:pt x="16597" y="9393"/>
                      <a:pt x="17478" y="8201"/>
                    </a:cubicBezTo>
                    <a:cubicBezTo>
                      <a:pt x="21534" y="2813"/>
                      <a:pt x="16332" y="620"/>
                      <a:pt x="14305" y="0"/>
                    </a:cubicBezTo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4" name="Freeform 42"/>
              <p:cNvSpPr/>
              <p:nvPr/>
            </p:nvSpPr>
            <p:spPr>
              <a:xfrm>
                <a:off x="1378462" y="1256375"/>
                <a:ext cx="186714" cy="612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7" h="21600" fill="norm" stroke="1" extrusionOk="0">
                    <a:moveTo>
                      <a:pt x="13575" y="0"/>
                    </a:moveTo>
                    <a:cubicBezTo>
                      <a:pt x="565" y="9045"/>
                      <a:pt x="565" y="9045"/>
                      <a:pt x="565" y="9045"/>
                    </a:cubicBezTo>
                    <a:cubicBezTo>
                      <a:pt x="-67" y="10683"/>
                      <a:pt x="-193" y="12282"/>
                      <a:pt x="312" y="13880"/>
                    </a:cubicBezTo>
                    <a:cubicBezTo>
                      <a:pt x="7386" y="21600"/>
                      <a:pt x="7386" y="21600"/>
                      <a:pt x="7386" y="21600"/>
                    </a:cubicBezTo>
                    <a:cubicBezTo>
                      <a:pt x="14081" y="16531"/>
                      <a:pt x="7512" y="11775"/>
                      <a:pt x="7512" y="11775"/>
                    </a:cubicBezTo>
                    <a:cubicBezTo>
                      <a:pt x="7512" y="11775"/>
                      <a:pt x="14460" y="9474"/>
                      <a:pt x="20902" y="5653"/>
                    </a:cubicBezTo>
                    <a:cubicBezTo>
                      <a:pt x="19891" y="4913"/>
                      <a:pt x="19891" y="4913"/>
                      <a:pt x="19891" y="4913"/>
                    </a:cubicBezTo>
                    <a:cubicBezTo>
                      <a:pt x="21407" y="4406"/>
                      <a:pt x="21407" y="4406"/>
                      <a:pt x="21407" y="4406"/>
                    </a:cubicBezTo>
                    <a:cubicBezTo>
                      <a:pt x="18754" y="2378"/>
                      <a:pt x="18754" y="2378"/>
                      <a:pt x="18754" y="2378"/>
                    </a:cubicBezTo>
                    <a:cubicBezTo>
                      <a:pt x="19133" y="1053"/>
                      <a:pt x="19133" y="1053"/>
                      <a:pt x="19133" y="1053"/>
                    </a:cubicBezTo>
                    <a:cubicBezTo>
                      <a:pt x="17491" y="936"/>
                      <a:pt x="17491" y="936"/>
                      <a:pt x="17491" y="936"/>
                    </a:cubicBezTo>
                    <a:cubicBezTo>
                      <a:pt x="17112" y="2222"/>
                      <a:pt x="17112" y="2222"/>
                      <a:pt x="17112" y="2222"/>
                    </a:cubicBezTo>
                    <a:cubicBezTo>
                      <a:pt x="18881" y="3704"/>
                      <a:pt x="18881" y="3704"/>
                      <a:pt x="18881" y="3704"/>
                    </a:cubicBezTo>
                    <a:cubicBezTo>
                      <a:pt x="18123" y="4172"/>
                      <a:pt x="18123" y="4172"/>
                      <a:pt x="18123" y="4172"/>
                    </a:cubicBezTo>
                    <a:cubicBezTo>
                      <a:pt x="15975" y="3899"/>
                      <a:pt x="15975" y="3899"/>
                      <a:pt x="15975" y="3899"/>
                    </a:cubicBezTo>
                    <a:cubicBezTo>
                      <a:pt x="14207" y="2222"/>
                      <a:pt x="14207" y="2222"/>
                      <a:pt x="14207" y="2222"/>
                    </a:cubicBezTo>
                    <a:cubicBezTo>
                      <a:pt x="15596" y="507"/>
                      <a:pt x="15596" y="507"/>
                      <a:pt x="15596" y="507"/>
                    </a:cubicBezTo>
                    <a:cubicBezTo>
                      <a:pt x="13575" y="0"/>
                      <a:pt x="13575" y="0"/>
                      <a:pt x="13575" y="0"/>
                    </a:cubicBezTo>
                  </a:path>
                </a:pathLst>
              </a:custGeom>
              <a:solidFill>
                <a:srgbClr val="7C7C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5" name="Freeform 43"/>
              <p:cNvSpPr/>
              <p:nvPr/>
            </p:nvSpPr>
            <p:spPr>
              <a:xfrm>
                <a:off x="1098043" y="1144381"/>
                <a:ext cx="495034" cy="916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3" h="19346" fill="norm" stroke="1" extrusionOk="0">
                    <a:moveTo>
                      <a:pt x="18989" y="0"/>
                    </a:moveTo>
                    <a:cubicBezTo>
                      <a:pt x="18989" y="0"/>
                      <a:pt x="14828" y="2752"/>
                      <a:pt x="7161" y="6158"/>
                    </a:cubicBezTo>
                    <a:cubicBezTo>
                      <a:pt x="-507" y="9540"/>
                      <a:pt x="7" y="13506"/>
                      <a:pt x="7" y="13506"/>
                    </a:cubicBezTo>
                    <a:cubicBezTo>
                      <a:pt x="7" y="13506"/>
                      <a:pt x="3654" y="21600"/>
                      <a:pt x="11041" y="18731"/>
                    </a:cubicBezTo>
                    <a:cubicBezTo>
                      <a:pt x="16651" y="16538"/>
                      <a:pt x="14594" y="11523"/>
                      <a:pt x="13285" y="9237"/>
                    </a:cubicBezTo>
                    <a:cubicBezTo>
                      <a:pt x="16979" y="7021"/>
                      <a:pt x="18989" y="5318"/>
                      <a:pt x="20018" y="4012"/>
                    </a:cubicBezTo>
                    <a:cubicBezTo>
                      <a:pt x="20064" y="3965"/>
                      <a:pt x="20064" y="3942"/>
                      <a:pt x="20111" y="3895"/>
                    </a:cubicBezTo>
                    <a:cubicBezTo>
                      <a:pt x="20999" y="2869"/>
                      <a:pt x="21093" y="2076"/>
                      <a:pt x="20812" y="1470"/>
                    </a:cubicBezTo>
                    <a:cubicBezTo>
                      <a:pt x="20438" y="350"/>
                      <a:pt x="18989" y="0"/>
                      <a:pt x="18989" y="0"/>
                    </a:cubicBezTo>
                    <a:close/>
                  </a:path>
                </a:pathLst>
              </a:custGeom>
              <a:solidFill>
                <a:srgbClr val="F3D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6" name="Oval 44"/>
              <p:cNvSpPr/>
              <p:nvPr/>
            </p:nvSpPr>
            <p:spPr>
              <a:xfrm>
                <a:off x="1927484" y="2500489"/>
                <a:ext cx="393525" cy="392409"/>
              </a:xfrm>
              <a:prstGeom prst="ellipse">
                <a:avLst/>
              </a:prstGeom>
              <a:solidFill>
                <a:srgbClr val="4BC9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7" name="Oval 50"/>
              <p:cNvSpPr/>
              <p:nvPr/>
            </p:nvSpPr>
            <p:spPr>
              <a:xfrm>
                <a:off x="2682202" y="1756920"/>
                <a:ext cx="772554" cy="775899"/>
              </a:xfrm>
              <a:prstGeom prst="ellipse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8" name="Freeform 51"/>
              <p:cNvSpPr/>
              <p:nvPr/>
            </p:nvSpPr>
            <p:spPr>
              <a:xfrm>
                <a:off x="2873580" y="2008390"/>
                <a:ext cx="390218" cy="25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8" y="21600"/>
                    </a:moveTo>
                    <a:cubicBezTo>
                      <a:pt x="428" y="21600"/>
                      <a:pt x="0" y="20934"/>
                      <a:pt x="0" y="20173"/>
                    </a:cubicBezTo>
                    <a:cubicBezTo>
                      <a:pt x="0" y="1332"/>
                      <a:pt x="0" y="1332"/>
                      <a:pt x="0" y="1332"/>
                    </a:cubicBezTo>
                    <a:cubicBezTo>
                      <a:pt x="0" y="571"/>
                      <a:pt x="428" y="0"/>
                      <a:pt x="918" y="0"/>
                    </a:cubicBezTo>
                    <a:cubicBezTo>
                      <a:pt x="20682" y="0"/>
                      <a:pt x="20682" y="0"/>
                      <a:pt x="20682" y="0"/>
                    </a:cubicBezTo>
                    <a:cubicBezTo>
                      <a:pt x="21233" y="0"/>
                      <a:pt x="21600" y="571"/>
                      <a:pt x="21600" y="1332"/>
                    </a:cubicBezTo>
                    <a:cubicBezTo>
                      <a:pt x="21600" y="20173"/>
                      <a:pt x="21600" y="20173"/>
                      <a:pt x="21600" y="20173"/>
                    </a:cubicBezTo>
                    <a:cubicBezTo>
                      <a:pt x="21600" y="20934"/>
                      <a:pt x="21233" y="21600"/>
                      <a:pt x="20682" y="21600"/>
                    </a:cubicBezTo>
                    <a:cubicBezTo>
                      <a:pt x="918" y="21600"/>
                      <a:pt x="918" y="21600"/>
                      <a:pt x="918" y="21600"/>
                    </a:cubicBezTo>
                  </a:path>
                </a:pathLst>
              </a:custGeom>
              <a:solidFill>
                <a:srgbClr val="8989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9" name="Freeform 52"/>
              <p:cNvSpPr/>
              <p:nvPr/>
            </p:nvSpPr>
            <p:spPr>
              <a:xfrm>
                <a:off x="2866103" y="2000447"/>
                <a:ext cx="405639" cy="26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5" y="1255"/>
                    </a:moveTo>
                    <a:cubicBezTo>
                      <a:pt x="20599" y="1255"/>
                      <a:pt x="20776" y="1524"/>
                      <a:pt x="20776" y="1882"/>
                    </a:cubicBezTo>
                    <a:cubicBezTo>
                      <a:pt x="20776" y="19628"/>
                      <a:pt x="20776" y="19628"/>
                      <a:pt x="20776" y="19628"/>
                    </a:cubicBezTo>
                    <a:cubicBezTo>
                      <a:pt x="20776" y="19987"/>
                      <a:pt x="20599" y="20345"/>
                      <a:pt x="20305" y="20345"/>
                    </a:cubicBezTo>
                    <a:cubicBezTo>
                      <a:pt x="1295" y="20345"/>
                      <a:pt x="1295" y="20345"/>
                      <a:pt x="1295" y="20345"/>
                    </a:cubicBezTo>
                    <a:cubicBezTo>
                      <a:pt x="1001" y="20345"/>
                      <a:pt x="824" y="19987"/>
                      <a:pt x="824" y="19628"/>
                    </a:cubicBezTo>
                    <a:cubicBezTo>
                      <a:pt x="824" y="1882"/>
                      <a:pt x="824" y="1882"/>
                      <a:pt x="824" y="1882"/>
                    </a:cubicBezTo>
                    <a:cubicBezTo>
                      <a:pt x="824" y="1524"/>
                      <a:pt x="1001" y="1255"/>
                      <a:pt x="1295" y="1255"/>
                    </a:cubicBezTo>
                    <a:cubicBezTo>
                      <a:pt x="20305" y="1255"/>
                      <a:pt x="20305" y="1255"/>
                      <a:pt x="20305" y="1255"/>
                    </a:cubicBezTo>
                    <a:moveTo>
                      <a:pt x="20305" y="0"/>
                    </a:moveTo>
                    <a:cubicBezTo>
                      <a:pt x="1295" y="0"/>
                      <a:pt x="1295" y="0"/>
                      <a:pt x="1295" y="0"/>
                    </a:cubicBezTo>
                    <a:cubicBezTo>
                      <a:pt x="589" y="0"/>
                      <a:pt x="0" y="807"/>
                      <a:pt x="0" y="1882"/>
                    </a:cubicBezTo>
                    <a:cubicBezTo>
                      <a:pt x="0" y="19628"/>
                      <a:pt x="0" y="19628"/>
                      <a:pt x="0" y="19628"/>
                    </a:cubicBezTo>
                    <a:cubicBezTo>
                      <a:pt x="0" y="20704"/>
                      <a:pt x="589" y="21600"/>
                      <a:pt x="1295" y="21600"/>
                    </a:cubicBezTo>
                    <a:cubicBezTo>
                      <a:pt x="20305" y="21600"/>
                      <a:pt x="20305" y="21600"/>
                      <a:pt x="20305" y="21600"/>
                    </a:cubicBezTo>
                    <a:cubicBezTo>
                      <a:pt x="21011" y="21600"/>
                      <a:pt x="21600" y="20704"/>
                      <a:pt x="21600" y="19628"/>
                    </a:cubicBezTo>
                    <a:cubicBezTo>
                      <a:pt x="21600" y="1882"/>
                      <a:pt x="21600" y="1882"/>
                      <a:pt x="21600" y="1882"/>
                    </a:cubicBezTo>
                    <a:cubicBezTo>
                      <a:pt x="21600" y="807"/>
                      <a:pt x="21011" y="0"/>
                      <a:pt x="20305" y="0"/>
                    </a:cubicBezTo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0" name="Freeform 53"/>
              <p:cNvSpPr/>
              <p:nvPr/>
            </p:nvSpPr>
            <p:spPr>
              <a:xfrm>
                <a:off x="2819371" y="2266800"/>
                <a:ext cx="498637" cy="24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3745"/>
                      <a:pt x="21600" y="13745"/>
                      <a:pt x="21600" y="13745"/>
                    </a:cubicBezTo>
                    <a:cubicBezTo>
                      <a:pt x="21600" y="5891"/>
                      <a:pt x="21313" y="0"/>
                      <a:pt x="20977" y="0"/>
                    </a:cubicBezTo>
                    <a:cubicBezTo>
                      <a:pt x="623" y="0"/>
                      <a:pt x="623" y="0"/>
                      <a:pt x="623" y="0"/>
                    </a:cubicBezTo>
                    <a:cubicBezTo>
                      <a:pt x="287" y="0"/>
                      <a:pt x="0" y="5891"/>
                      <a:pt x="0" y="13745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1" name="Rectangle 54"/>
              <p:cNvSpPr/>
              <p:nvPr/>
            </p:nvSpPr>
            <p:spPr>
              <a:xfrm>
                <a:off x="2819371" y="2282200"/>
                <a:ext cx="498636" cy="8919"/>
              </a:xfrm>
              <a:prstGeom prst="rect">
                <a:avLst/>
              </a:pr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2" name="Rectangle 55"/>
              <p:cNvSpPr/>
              <p:nvPr/>
            </p:nvSpPr>
            <p:spPr>
              <a:xfrm>
                <a:off x="2929192" y="2274490"/>
                <a:ext cx="279461" cy="8919"/>
              </a:xfrm>
              <a:prstGeom prst="rect">
                <a:avLst/>
              </a:pr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3" name="Freeform 56"/>
              <p:cNvSpPr/>
              <p:nvPr/>
            </p:nvSpPr>
            <p:spPr>
              <a:xfrm>
                <a:off x="2881525" y="2016335"/>
                <a:ext cx="360309" cy="23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530" y="0"/>
                      <a:pt x="530" y="0"/>
                      <a:pt x="530" y="0"/>
                    </a:cubicBezTo>
                    <a:cubicBezTo>
                      <a:pt x="199" y="0"/>
                      <a:pt x="0" y="310"/>
                      <a:pt x="0" y="723"/>
                    </a:cubicBezTo>
                    <a:cubicBezTo>
                      <a:pt x="0" y="21187"/>
                      <a:pt x="0" y="21187"/>
                      <a:pt x="0" y="21187"/>
                    </a:cubicBezTo>
                    <a:cubicBezTo>
                      <a:pt x="0" y="21393"/>
                      <a:pt x="0" y="21497"/>
                      <a:pt x="66" y="2160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B2B2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4" name="Freeform 57"/>
              <p:cNvSpPr/>
              <p:nvPr/>
            </p:nvSpPr>
            <p:spPr>
              <a:xfrm>
                <a:off x="2873580" y="2008390"/>
                <a:ext cx="379002" cy="24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85" y="0"/>
                    </a:moveTo>
                    <a:cubicBezTo>
                      <a:pt x="945" y="0"/>
                      <a:pt x="945" y="0"/>
                      <a:pt x="945" y="0"/>
                    </a:cubicBezTo>
                    <a:cubicBezTo>
                      <a:pt x="441" y="0"/>
                      <a:pt x="0" y="589"/>
                      <a:pt x="0" y="1375"/>
                    </a:cubicBezTo>
                    <a:cubicBezTo>
                      <a:pt x="0" y="20815"/>
                      <a:pt x="0" y="20815"/>
                      <a:pt x="0" y="20815"/>
                    </a:cubicBezTo>
                    <a:cubicBezTo>
                      <a:pt x="0" y="21109"/>
                      <a:pt x="63" y="21404"/>
                      <a:pt x="126" y="21600"/>
                    </a:cubicBezTo>
                    <a:cubicBezTo>
                      <a:pt x="504" y="21207"/>
                      <a:pt x="504" y="21207"/>
                      <a:pt x="504" y="21207"/>
                    </a:cubicBezTo>
                    <a:cubicBezTo>
                      <a:pt x="441" y="21109"/>
                      <a:pt x="441" y="21011"/>
                      <a:pt x="441" y="20815"/>
                    </a:cubicBezTo>
                    <a:cubicBezTo>
                      <a:pt x="441" y="1375"/>
                      <a:pt x="441" y="1375"/>
                      <a:pt x="441" y="1375"/>
                    </a:cubicBezTo>
                    <a:cubicBezTo>
                      <a:pt x="441" y="982"/>
                      <a:pt x="630" y="687"/>
                      <a:pt x="945" y="687"/>
                    </a:cubicBezTo>
                    <a:cubicBezTo>
                      <a:pt x="20970" y="687"/>
                      <a:pt x="20970" y="687"/>
                      <a:pt x="20970" y="68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474" y="0"/>
                      <a:pt x="21411" y="0"/>
                      <a:pt x="21285" y="0"/>
                    </a:cubicBezTo>
                  </a:path>
                </a:pathLst>
              </a:custGeom>
              <a:solidFill>
                <a:srgbClr val="7477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5" name="Oval 58"/>
              <p:cNvSpPr/>
              <p:nvPr/>
            </p:nvSpPr>
            <p:spPr>
              <a:xfrm>
                <a:off x="2758008" y="662189"/>
                <a:ext cx="622057" cy="624287"/>
              </a:xfrm>
              <a:prstGeom prst="ellipse">
                <a:avLst/>
              </a:prstGeom>
              <a:solidFill>
                <a:srgbClr val="4BC9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grpSp>
            <p:nvGrpSpPr>
              <p:cNvPr id="279" name="Group 59"/>
              <p:cNvGrpSpPr/>
              <p:nvPr/>
            </p:nvGrpSpPr>
            <p:grpSpPr>
              <a:xfrm>
                <a:off x="2847411" y="703731"/>
                <a:ext cx="443025" cy="466351"/>
                <a:chOff x="0" y="0"/>
                <a:chExt cx="443024" cy="466349"/>
              </a:xfrm>
            </p:grpSpPr>
            <p:sp>
              <p:nvSpPr>
                <p:cNvPr id="266" name="Freeform 8"/>
                <p:cNvSpPr/>
                <p:nvPr/>
              </p:nvSpPr>
              <p:spPr>
                <a:xfrm>
                  <a:off x="224316" y="281772"/>
                  <a:ext cx="14021" cy="16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8640"/>
                      </a:moveTo>
                      <a:lnTo>
                        <a:pt x="7920" y="14194"/>
                      </a:lnTo>
                      <a:lnTo>
                        <a:pt x="7920" y="21600"/>
                      </a:lnTo>
                      <a:lnTo>
                        <a:pt x="21600" y="21600"/>
                      </a:lnTo>
                      <a:lnTo>
                        <a:pt x="21600" y="7406"/>
                      </a:lnTo>
                      <a:lnTo>
                        <a:pt x="6480" y="0"/>
                      </a:lnTo>
                      <a:lnTo>
                        <a:pt x="0" y="8640"/>
                      </a:lnTo>
                      <a:close/>
                    </a:path>
                  </a:pathLst>
                </a:custGeom>
                <a:solidFill>
                  <a:srgbClr val="FFFFF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7" name="Freeform 59"/>
                <p:cNvSpPr/>
                <p:nvPr/>
              </p:nvSpPr>
              <p:spPr>
                <a:xfrm>
                  <a:off x="158890" y="260744"/>
                  <a:ext cx="124777" cy="95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50" y="0"/>
                      </a:moveTo>
                      <a:cubicBezTo>
                        <a:pt x="10896" y="5959"/>
                        <a:pt x="10896" y="5959"/>
                        <a:pt x="10896" y="5959"/>
                      </a:cubicBezTo>
                      <a:cubicBezTo>
                        <a:pt x="3250" y="0"/>
                        <a:pt x="3250" y="0"/>
                        <a:pt x="3250" y="0"/>
                      </a:cubicBezTo>
                      <a:cubicBezTo>
                        <a:pt x="3632" y="5214"/>
                        <a:pt x="0" y="15890"/>
                        <a:pt x="0" y="15890"/>
                      </a:cubicBezTo>
                      <a:cubicBezTo>
                        <a:pt x="10896" y="21600"/>
                        <a:pt x="10896" y="21600"/>
                        <a:pt x="10896" y="21600"/>
                      </a:cubicBezTo>
                      <a:cubicBezTo>
                        <a:pt x="21600" y="15890"/>
                        <a:pt x="21600" y="15890"/>
                        <a:pt x="21600" y="15890"/>
                      </a:cubicBezTo>
                      <a:cubicBezTo>
                        <a:pt x="21600" y="15890"/>
                        <a:pt x="17968" y="5214"/>
                        <a:pt x="18350" y="0"/>
                      </a:cubicBezTo>
                      <a:close/>
                    </a:path>
                  </a:pathLst>
                </a:custGeom>
                <a:solidFill>
                  <a:srgbClr val="EFCBA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8" name="Freeform 60"/>
                <p:cNvSpPr/>
                <p:nvPr/>
              </p:nvSpPr>
              <p:spPr>
                <a:xfrm>
                  <a:off x="-1" y="327099"/>
                  <a:ext cx="443026" cy="139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21546" y="16629"/>
                        <a:pt x="21331" y="7543"/>
                        <a:pt x="20469" y="5486"/>
                      </a:cubicBezTo>
                      <a:cubicBezTo>
                        <a:pt x="19822" y="3771"/>
                        <a:pt x="18422" y="3086"/>
                        <a:pt x="17291" y="2571"/>
                      </a:cubicBezTo>
                      <a:cubicBezTo>
                        <a:pt x="17291" y="2571"/>
                        <a:pt x="17291" y="2571"/>
                        <a:pt x="17291" y="2571"/>
                      </a:cubicBezTo>
                      <a:cubicBezTo>
                        <a:pt x="17291" y="2571"/>
                        <a:pt x="17291" y="2571"/>
                        <a:pt x="17291" y="2571"/>
                      </a:cubicBezTo>
                      <a:cubicBezTo>
                        <a:pt x="16213" y="2229"/>
                        <a:pt x="15352" y="2057"/>
                        <a:pt x="15352" y="2057"/>
                      </a:cubicBezTo>
                      <a:cubicBezTo>
                        <a:pt x="14759" y="1200"/>
                        <a:pt x="14759" y="1200"/>
                        <a:pt x="14759" y="1200"/>
                      </a:cubicBezTo>
                      <a:cubicBezTo>
                        <a:pt x="14005" y="0"/>
                        <a:pt x="14005" y="0"/>
                        <a:pt x="14005" y="0"/>
                      </a:cubicBezTo>
                      <a:cubicBezTo>
                        <a:pt x="10827" y="3257"/>
                        <a:pt x="10827" y="3257"/>
                        <a:pt x="10827" y="3257"/>
                      </a:cubicBezTo>
                      <a:cubicBezTo>
                        <a:pt x="10827" y="3257"/>
                        <a:pt x="10827" y="3257"/>
                        <a:pt x="10827" y="3257"/>
                      </a:cubicBezTo>
                      <a:cubicBezTo>
                        <a:pt x="7595" y="0"/>
                        <a:pt x="7595" y="0"/>
                        <a:pt x="7595" y="0"/>
                      </a:cubicBezTo>
                      <a:cubicBezTo>
                        <a:pt x="6841" y="1200"/>
                        <a:pt x="6841" y="1200"/>
                        <a:pt x="6841" y="1200"/>
                      </a:cubicBezTo>
                      <a:cubicBezTo>
                        <a:pt x="6248" y="2057"/>
                        <a:pt x="6248" y="2057"/>
                        <a:pt x="6248" y="2057"/>
                      </a:cubicBezTo>
                      <a:cubicBezTo>
                        <a:pt x="6248" y="2057"/>
                        <a:pt x="5387" y="2229"/>
                        <a:pt x="4309" y="2571"/>
                      </a:cubicBezTo>
                      <a:cubicBezTo>
                        <a:pt x="4309" y="2571"/>
                        <a:pt x="4309" y="2571"/>
                        <a:pt x="4309" y="2571"/>
                      </a:cubicBezTo>
                      <a:cubicBezTo>
                        <a:pt x="4309" y="2571"/>
                        <a:pt x="4309" y="2571"/>
                        <a:pt x="4309" y="2571"/>
                      </a:cubicBezTo>
                      <a:cubicBezTo>
                        <a:pt x="3178" y="3086"/>
                        <a:pt x="1778" y="3771"/>
                        <a:pt x="1131" y="5486"/>
                      </a:cubicBezTo>
                      <a:cubicBezTo>
                        <a:pt x="323" y="7543"/>
                        <a:pt x="54" y="16629"/>
                        <a:pt x="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9" name="Freeform 61"/>
                <p:cNvSpPr/>
                <p:nvPr/>
              </p:nvSpPr>
              <p:spPr>
                <a:xfrm>
                  <a:off x="119638" y="119157"/>
                  <a:ext cx="203283" cy="173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463" fill="norm" stroke="1" extrusionOk="0">
                      <a:moveTo>
                        <a:pt x="10567" y="0"/>
                      </a:moveTo>
                      <a:cubicBezTo>
                        <a:pt x="3024" y="0"/>
                        <a:pt x="3024" y="0"/>
                        <a:pt x="3024" y="0"/>
                      </a:cubicBezTo>
                      <a:cubicBezTo>
                        <a:pt x="1081" y="0"/>
                        <a:pt x="-290" y="1914"/>
                        <a:pt x="53" y="4101"/>
                      </a:cubicBezTo>
                      <a:cubicBezTo>
                        <a:pt x="510" y="6972"/>
                        <a:pt x="1081" y="10527"/>
                        <a:pt x="1653" y="12441"/>
                      </a:cubicBezTo>
                      <a:cubicBezTo>
                        <a:pt x="2453" y="14765"/>
                        <a:pt x="6453" y="19549"/>
                        <a:pt x="9310" y="21053"/>
                      </a:cubicBezTo>
                      <a:cubicBezTo>
                        <a:pt x="9996" y="21600"/>
                        <a:pt x="11024" y="21600"/>
                        <a:pt x="11824" y="21053"/>
                      </a:cubicBezTo>
                      <a:cubicBezTo>
                        <a:pt x="14567" y="19549"/>
                        <a:pt x="18567" y="14765"/>
                        <a:pt x="19367" y="12441"/>
                      </a:cubicBezTo>
                      <a:cubicBezTo>
                        <a:pt x="19939" y="10527"/>
                        <a:pt x="20510" y="6972"/>
                        <a:pt x="20967" y="4101"/>
                      </a:cubicBezTo>
                      <a:cubicBezTo>
                        <a:pt x="21310" y="1914"/>
                        <a:pt x="19939" y="0"/>
                        <a:pt x="18110" y="0"/>
                      </a:cubicBezTo>
                      <a:lnTo>
                        <a:pt x="10567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0" name="Freeform 62"/>
                <p:cNvSpPr/>
                <p:nvPr/>
              </p:nvSpPr>
              <p:spPr>
                <a:xfrm>
                  <a:off x="221979" y="119157"/>
                  <a:ext cx="100476" cy="86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0" fill="norm" stroke="1" extrusionOk="0">
                      <a:moveTo>
                        <a:pt x="0" y="0"/>
                      </a:moveTo>
                      <a:cubicBezTo>
                        <a:pt x="6409" y="0"/>
                        <a:pt x="15666" y="3554"/>
                        <a:pt x="18514" y="4922"/>
                      </a:cubicBezTo>
                      <a:cubicBezTo>
                        <a:pt x="21125" y="6562"/>
                        <a:pt x="18040" y="21600"/>
                        <a:pt x="18514" y="21327"/>
                      </a:cubicBezTo>
                      <a:cubicBezTo>
                        <a:pt x="18989" y="21327"/>
                        <a:pt x="19701" y="18866"/>
                        <a:pt x="20651" y="18046"/>
                      </a:cubicBezTo>
                      <a:cubicBezTo>
                        <a:pt x="21363" y="17225"/>
                        <a:pt x="21600" y="6289"/>
                        <a:pt x="21600" y="628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1" name="Freeform 63"/>
                <p:cNvSpPr/>
                <p:nvPr/>
              </p:nvSpPr>
              <p:spPr>
                <a:xfrm>
                  <a:off x="177583" y="260744"/>
                  <a:ext cx="87391" cy="36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65" fill="norm" stroke="1" extrusionOk="0">
                      <a:moveTo>
                        <a:pt x="21600" y="6988"/>
                      </a:moveTo>
                      <a:cubicBezTo>
                        <a:pt x="21600" y="4447"/>
                        <a:pt x="21600" y="1906"/>
                        <a:pt x="21600" y="0"/>
                      </a:cubicBezTo>
                      <a:cubicBezTo>
                        <a:pt x="10937" y="15247"/>
                        <a:pt x="10937" y="15247"/>
                        <a:pt x="10937" y="1524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06"/>
                        <a:pt x="0" y="4447"/>
                        <a:pt x="0" y="6988"/>
                      </a:cubicBezTo>
                      <a:cubicBezTo>
                        <a:pt x="2734" y="12071"/>
                        <a:pt x="5468" y="16518"/>
                        <a:pt x="7929" y="19059"/>
                      </a:cubicBezTo>
                      <a:cubicBezTo>
                        <a:pt x="9570" y="21600"/>
                        <a:pt x="12030" y="21600"/>
                        <a:pt x="13944" y="19059"/>
                      </a:cubicBezTo>
                      <a:cubicBezTo>
                        <a:pt x="16132" y="16518"/>
                        <a:pt x="18866" y="12071"/>
                        <a:pt x="21600" y="6988"/>
                      </a:cubicBezTo>
                      <a:close/>
                    </a:path>
                  </a:pathLst>
                </a:custGeom>
                <a:solidFill>
                  <a:srgbClr val="DDB6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2" name="Freeform 64"/>
                <p:cNvSpPr/>
                <p:nvPr/>
              </p:nvSpPr>
              <p:spPr>
                <a:xfrm>
                  <a:off x="119638" y="119157"/>
                  <a:ext cx="203283" cy="173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463" fill="norm" stroke="1" extrusionOk="0">
                      <a:moveTo>
                        <a:pt x="10567" y="0"/>
                      </a:moveTo>
                      <a:cubicBezTo>
                        <a:pt x="3024" y="0"/>
                        <a:pt x="3024" y="0"/>
                        <a:pt x="3024" y="0"/>
                      </a:cubicBezTo>
                      <a:cubicBezTo>
                        <a:pt x="1081" y="0"/>
                        <a:pt x="-290" y="1914"/>
                        <a:pt x="53" y="4101"/>
                      </a:cubicBezTo>
                      <a:cubicBezTo>
                        <a:pt x="510" y="6972"/>
                        <a:pt x="1081" y="10527"/>
                        <a:pt x="1653" y="12441"/>
                      </a:cubicBezTo>
                      <a:cubicBezTo>
                        <a:pt x="2453" y="14765"/>
                        <a:pt x="6453" y="19549"/>
                        <a:pt x="9310" y="21053"/>
                      </a:cubicBezTo>
                      <a:cubicBezTo>
                        <a:pt x="9996" y="21600"/>
                        <a:pt x="11024" y="21600"/>
                        <a:pt x="11824" y="21053"/>
                      </a:cubicBezTo>
                      <a:cubicBezTo>
                        <a:pt x="14567" y="19549"/>
                        <a:pt x="18567" y="14765"/>
                        <a:pt x="19367" y="12441"/>
                      </a:cubicBezTo>
                      <a:cubicBezTo>
                        <a:pt x="19939" y="10527"/>
                        <a:pt x="20510" y="6972"/>
                        <a:pt x="20967" y="4101"/>
                      </a:cubicBezTo>
                      <a:cubicBezTo>
                        <a:pt x="21310" y="1914"/>
                        <a:pt x="19939" y="0"/>
                        <a:pt x="18110" y="0"/>
                      </a:cubicBezTo>
                      <a:lnTo>
                        <a:pt x="10567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3" name="Freeform 65"/>
                <p:cNvSpPr/>
                <p:nvPr/>
              </p:nvSpPr>
              <p:spPr>
                <a:xfrm>
                  <a:off x="221979" y="119157"/>
                  <a:ext cx="100476" cy="86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0" fill="norm" stroke="1" extrusionOk="0">
                      <a:moveTo>
                        <a:pt x="0" y="0"/>
                      </a:moveTo>
                      <a:cubicBezTo>
                        <a:pt x="6409" y="0"/>
                        <a:pt x="15666" y="3554"/>
                        <a:pt x="18514" y="4922"/>
                      </a:cubicBezTo>
                      <a:cubicBezTo>
                        <a:pt x="21125" y="6562"/>
                        <a:pt x="18040" y="21600"/>
                        <a:pt x="18514" y="21327"/>
                      </a:cubicBezTo>
                      <a:cubicBezTo>
                        <a:pt x="18989" y="21327"/>
                        <a:pt x="19701" y="18866"/>
                        <a:pt x="20651" y="18046"/>
                      </a:cubicBezTo>
                      <a:cubicBezTo>
                        <a:pt x="21363" y="17225"/>
                        <a:pt x="21600" y="6289"/>
                        <a:pt x="21600" y="628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4" name="Freeform 66"/>
                <p:cNvSpPr/>
                <p:nvPr/>
              </p:nvSpPr>
              <p:spPr>
                <a:xfrm>
                  <a:off x="221492" y="118222"/>
                  <a:ext cx="8919" cy="893"/>
                </a:xfrm>
                <a:prstGeom prst="ellips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5" name="Freeform 67"/>
                <p:cNvSpPr/>
                <p:nvPr/>
              </p:nvSpPr>
              <p:spPr>
                <a:xfrm>
                  <a:off x="227587" y="118222"/>
                  <a:ext cx="76174" cy="266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20035" y="12600"/>
                        <a:pt x="20035" y="12600"/>
                        <a:pt x="20035" y="12600"/>
                      </a:cubicBezTo>
                      <a:cubicBezTo>
                        <a:pt x="6574" y="0"/>
                        <a:pt x="6574" y="0"/>
                        <a:pt x="657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43" y="0"/>
                        <a:pt x="7200" y="1800"/>
                        <a:pt x="10957" y="6300"/>
                      </a:cubicBezTo>
                      <a:cubicBezTo>
                        <a:pt x="19409" y="162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6" name="Freeform 68"/>
                <p:cNvSpPr/>
                <p:nvPr/>
              </p:nvSpPr>
              <p:spPr>
                <a:xfrm>
                  <a:off x="120427" y="0"/>
                  <a:ext cx="202672" cy="205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1" h="21486" fill="norm" stroke="1" extrusionOk="0">
                      <a:moveTo>
                        <a:pt x="16286" y="3465"/>
                      </a:moveTo>
                      <a:cubicBezTo>
                        <a:pt x="15381" y="2541"/>
                        <a:pt x="13798" y="578"/>
                        <a:pt x="13798" y="578"/>
                      </a:cubicBezTo>
                      <a:cubicBezTo>
                        <a:pt x="13798" y="578"/>
                        <a:pt x="14590" y="1848"/>
                        <a:pt x="13798" y="2195"/>
                      </a:cubicBezTo>
                      <a:cubicBezTo>
                        <a:pt x="12893" y="2541"/>
                        <a:pt x="10405" y="1617"/>
                        <a:pt x="10405" y="1617"/>
                      </a:cubicBezTo>
                      <a:cubicBezTo>
                        <a:pt x="10405" y="0"/>
                        <a:pt x="10405" y="0"/>
                        <a:pt x="10405" y="0"/>
                      </a:cubicBezTo>
                      <a:cubicBezTo>
                        <a:pt x="9161" y="0"/>
                        <a:pt x="8144" y="1271"/>
                        <a:pt x="7804" y="1271"/>
                      </a:cubicBezTo>
                      <a:cubicBezTo>
                        <a:pt x="7578" y="1271"/>
                        <a:pt x="7804" y="0"/>
                        <a:pt x="7804" y="0"/>
                      </a:cubicBezTo>
                      <a:cubicBezTo>
                        <a:pt x="7578" y="1733"/>
                        <a:pt x="5316" y="3581"/>
                        <a:pt x="5316" y="3581"/>
                      </a:cubicBezTo>
                      <a:cubicBezTo>
                        <a:pt x="-225" y="5429"/>
                        <a:pt x="1" y="12475"/>
                        <a:pt x="1" y="12475"/>
                      </a:cubicBezTo>
                      <a:cubicBezTo>
                        <a:pt x="1" y="15132"/>
                        <a:pt x="1" y="15132"/>
                        <a:pt x="1" y="15132"/>
                      </a:cubicBezTo>
                      <a:cubicBezTo>
                        <a:pt x="1" y="15132"/>
                        <a:pt x="114" y="19752"/>
                        <a:pt x="454" y="20098"/>
                      </a:cubicBezTo>
                      <a:cubicBezTo>
                        <a:pt x="906" y="20445"/>
                        <a:pt x="1245" y="21484"/>
                        <a:pt x="1471" y="21484"/>
                      </a:cubicBezTo>
                      <a:cubicBezTo>
                        <a:pt x="1698" y="21600"/>
                        <a:pt x="227" y="15247"/>
                        <a:pt x="1471" y="14554"/>
                      </a:cubicBezTo>
                      <a:cubicBezTo>
                        <a:pt x="1471" y="14554"/>
                        <a:pt x="7239" y="14323"/>
                        <a:pt x="8709" y="13976"/>
                      </a:cubicBezTo>
                      <a:cubicBezTo>
                        <a:pt x="8709" y="13976"/>
                        <a:pt x="6900" y="13399"/>
                        <a:pt x="6560" y="13052"/>
                      </a:cubicBezTo>
                      <a:cubicBezTo>
                        <a:pt x="10292" y="12475"/>
                        <a:pt x="17869" y="13168"/>
                        <a:pt x="17869" y="13168"/>
                      </a:cubicBezTo>
                      <a:cubicBezTo>
                        <a:pt x="20696" y="12475"/>
                        <a:pt x="20696" y="12475"/>
                        <a:pt x="20696" y="12475"/>
                      </a:cubicBezTo>
                      <a:cubicBezTo>
                        <a:pt x="21375" y="5891"/>
                        <a:pt x="17191" y="4505"/>
                        <a:pt x="16286" y="3465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" name="Freeform 69"/>
                <p:cNvSpPr/>
                <p:nvPr/>
              </p:nvSpPr>
              <p:spPr>
                <a:xfrm>
                  <a:off x="114494" y="156849"/>
                  <a:ext cx="15890" cy="4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45" fill="norm" stroke="1" extrusionOk="0">
                      <a:moveTo>
                        <a:pt x="10800" y="2907"/>
                      </a:moveTo>
                      <a:cubicBezTo>
                        <a:pt x="10800" y="2907"/>
                        <a:pt x="0" y="-4155"/>
                        <a:pt x="0" y="3737"/>
                      </a:cubicBezTo>
                      <a:cubicBezTo>
                        <a:pt x="0" y="11214"/>
                        <a:pt x="21600" y="17445"/>
                        <a:pt x="21600" y="17445"/>
                      </a:cubicBezTo>
                      <a:lnTo>
                        <a:pt x="10800" y="290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" name="Freeform 70"/>
                <p:cNvSpPr/>
                <p:nvPr/>
              </p:nvSpPr>
              <p:spPr>
                <a:xfrm>
                  <a:off x="312640" y="156849"/>
                  <a:ext cx="15423" cy="4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45" fill="norm" stroke="1" extrusionOk="0">
                      <a:moveTo>
                        <a:pt x="10800" y="2907"/>
                      </a:moveTo>
                      <a:cubicBezTo>
                        <a:pt x="10800" y="2907"/>
                        <a:pt x="21600" y="-4155"/>
                        <a:pt x="21600" y="3737"/>
                      </a:cubicBezTo>
                      <a:cubicBezTo>
                        <a:pt x="21600" y="11214"/>
                        <a:pt x="0" y="17445"/>
                        <a:pt x="0" y="17445"/>
                      </a:cubicBezTo>
                      <a:lnTo>
                        <a:pt x="10800" y="290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3" name="Group 60"/>
              <p:cNvGrpSpPr/>
              <p:nvPr/>
            </p:nvGrpSpPr>
            <p:grpSpPr>
              <a:xfrm>
                <a:off x="2443620" y="2483305"/>
                <a:ext cx="400393" cy="296539"/>
                <a:chOff x="0" y="0"/>
                <a:chExt cx="400391" cy="296538"/>
              </a:xfrm>
            </p:grpSpPr>
            <p:sp>
              <p:nvSpPr>
                <p:cNvPr id="280" name="Freeform 71"/>
                <p:cNvSpPr/>
                <p:nvPr/>
              </p:nvSpPr>
              <p:spPr>
                <a:xfrm>
                  <a:off x="211372" y="-1"/>
                  <a:ext cx="189020" cy="185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6" h="19958" fill="norm" stroke="1" extrusionOk="0">
                      <a:moveTo>
                        <a:pt x="11658" y="157"/>
                      </a:moveTo>
                      <a:cubicBezTo>
                        <a:pt x="10734" y="394"/>
                        <a:pt x="9810" y="869"/>
                        <a:pt x="9001" y="1700"/>
                      </a:cubicBezTo>
                      <a:cubicBezTo>
                        <a:pt x="7615" y="3005"/>
                        <a:pt x="6922" y="4785"/>
                        <a:pt x="7038" y="6684"/>
                      </a:cubicBezTo>
                      <a:cubicBezTo>
                        <a:pt x="5189" y="6447"/>
                        <a:pt x="3341" y="6922"/>
                        <a:pt x="1955" y="8227"/>
                      </a:cubicBezTo>
                      <a:cubicBezTo>
                        <a:pt x="1147" y="8939"/>
                        <a:pt x="685" y="9889"/>
                        <a:pt x="338" y="10838"/>
                      </a:cubicBezTo>
                      <a:cubicBezTo>
                        <a:pt x="-355" y="12974"/>
                        <a:pt x="-8" y="15467"/>
                        <a:pt x="1609" y="17247"/>
                      </a:cubicBezTo>
                      <a:cubicBezTo>
                        <a:pt x="2071" y="17722"/>
                        <a:pt x="2533" y="18078"/>
                        <a:pt x="3110" y="18434"/>
                      </a:cubicBezTo>
                      <a:cubicBezTo>
                        <a:pt x="7153" y="21282"/>
                        <a:pt x="18242" y="19264"/>
                        <a:pt x="18242" y="19264"/>
                      </a:cubicBezTo>
                      <a:cubicBezTo>
                        <a:pt x="18242" y="19264"/>
                        <a:pt x="21245" y="7990"/>
                        <a:pt x="18819" y="3717"/>
                      </a:cubicBezTo>
                      <a:cubicBezTo>
                        <a:pt x="18473" y="3124"/>
                        <a:pt x="18126" y="2530"/>
                        <a:pt x="17664" y="2056"/>
                      </a:cubicBezTo>
                      <a:cubicBezTo>
                        <a:pt x="16163" y="275"/>
                        <a:pt x="13852" y="-318"/>
                        <a:pt x="11658" y="157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1" name="Freeform 72"/>
                <p:cNvSpPr/>
                <p:nvPr/>
              </p:nvSpPr>
              <p:spPr>
                <a:xfrm>
                  <a:off x="0" y="73885"/>
                  <a:ext cx="115141" cy="113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84" h="19963" fill="norm" stroke="1" extrusionOk="0">
                      <a:moveTo>
                        <a:pt x="11808" y="219"/>
                      </a:moveTo>
                      <a:cubicBezTo>
                        <a:pt x="10671" y="413"/>
                        <a:pt x="9724" y="803"/>
                        <a:pt x="8966" y="1581"/>
                      </a:cubicBezTo>
                      <a:cubicBezTo>
                        <a:pt x="7640" y="2943"/>
                        <a:pt x="6882" y="4694"/>
                        <a:pt x="7071" y="6640"/>
                      </a:cubicBezTo>
                      <a:cubicBezTo>
                        <a:pt x="5177" y="6446"/>
                        <a:pt x="3471" y="6835"/>
                        <a:pt x="1956" y="8197"/>
                      </a:cubicBezTo>
                      <a:cubicBezTo>
                        <a:pt x="1198" y="8976"/>
                        <a:pt x="629" y="9949"/>
                        <a:pt x="250" y="10921"/>
                      </a:cubicBezTo>
                      <a:cubicBezTo>
                        <a:pt x="-318" y="13062"/>
                        <a:pt x="61" y="15397"/>
                        <a:pt x="1577" y="17149"/>
                      </a:cubicBezTo>
                      <a:cubicBezTo>
                        <a:pt x="2145" y="17732"/>
                        <a:pt x="2524" y="18121"/>
                        <a:pt x="3093" y="18511"/>
                      </a:cubicBezTo>
                      <a:cubicBezTo>
                        <a:pt x="7071" y="21235"/>
                        <a:pt x="18250" y="19289"/>
                        <a:pt x="18250" y="19289"/>
                      </a:cubicBezTo>
                      <a:cubicBezTo>
                        <a:pt x="18250" y="19289"/>
                        <a:pt x="21282" y="8003"/>
                        <a:pt x="18819" y="3721"/>
                      </a:cubicBezTo>
                      <a:cubicBezTo>
                        <a:pt x="18440" y="3138"/>
                        <a:pt x="18250" y="2554"/>
                        <a:pt x="17682" y="1970"/>
                      </a:cubicBezTo>
                      <a:cubicBezTo>
                        <a:pt x="16166" y="219"/>
                        <a:pt x="13893" y="-365"/>
                        <a:pt x="11808" y="219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2" name="Freeform 73"/>
                <p:cNvSpPr/>
                <p:nvPr/>
              </p:nvSpPr>
              <p:spPr>
                <a:xfrm>
                  <a:off x="132011" y="240855"/>
                  <a:ext cx="56616" cy="55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4" h="19799" fill="norm" stroke="1" extrusionOk="0">
                      <a:moveTo>
                        <a:pt x="11944" y="100"/>
                      </a:moveTo>
                      <a:cubicBezTo>
                        <a:pt x="10787" y="492"/>
                        <a:pt x="10015" y="885"/>
                        <a:pt x="9244" y="1671"/>
                      </a:cubicBezTo>
                      <a:cubicBezTo>
                        <a:pt x="7701" y="2849"/>
                        <a:pt x="6930" y="4812"/>
                        <a:pt x="7315" y="6776"/>
                      </a:cubicBezTo>
                      <a:cubicBezTo>
                        <a:pt x="5387" y="6383"/>
                        <a:pt x="3458" y="6776"/>
                        <a:pt x="1915" y="8347"/>
                      </a:cubicBezTo>
                      <a:cubicBezTo>
                        <a:pt x="1144" y="9132"/>
                        <a:pt x="758" y="9918"/>
                        <a:pt x="372" y="10703"/>
                      </a:cubicBezTo>
                      <a:cubicBezTo>
                        <a:pt x="-399" y="13060"/>
                        <a:pt x="-13" y="15416"/>
                        <a:pt x="1915" y="16987"/>
                      </a:cubicBezTo>
                      <a:cubicBezTo>
                        <a:pt x="2301" y="17772"/>
                        <a:pt x="2687" y="18165"/>
                        <a:pt x="3072" y="18165"/>
                      </a:cubicBezTo>
                      <a:cubicBezTo>
                        <a:pt x="7315" y="21307"/>
                        <a:pt x="18501" y="18951"/>
                        <a:pt x="18501" y="18951"/>
                      </a:cubicBezTo>
                      <a:cubicBezTo>
                        <a:pt x="18501" y="18951"/>
                        <a:pt x="21201" y="7954"/>
                        <a:pt x="18887" y="3634"/>
                      </a:cubicBezTo>
                      <a:cubicBezTo>
                        <a:pt x="18501" y="3242"/>
                        <a:pt x="18501" y="2456"/>
                        <a:pt x="17730" y="2063"/>
                      </a:cubicBezTo>
                      <a:cubicBezTo>
                        <a:pt x="16187" y="492"/>
                        <a:pt x="13872" y="-293"/>
                        <a:pt x="11944" y="100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84" name="Freeform 74"/>
              <p:cNvSpPr/>
              <p:nvPr/>
            </p:nvSpPr>
            <p:spPr>
              <a:xfrm>
                <a:off x="1837521" y="280370"/>
                <a:ext cx="208428" cy="180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00" y="928"/>
                    </a:moveTo>
                    <a:cubicBezTo>
                      <a:pt x="17486" y="265"/>
                      <a:pt x="16571" y="0"/>
                      <a:pt x="15429" y="0"/>
                    </a:cubicBezTo>
                    <a:cubicBezTo>
                      <a:pt x="13600" y="0"/>
                      <a:pt x="11886" y="928"/>
                      <a:pt x="10743" y="2518"/>
                    </a:cubicBezTo>
                    <a:cubicBezTo>
                      <a:pt x="9600" y="928"/>
                      <a:pt x="7886" y="0"/>
                      <a:pt x="6057" y="0"/>
                    </a:cubicBezTo>
                    <a:cubicBezTo>
                      <a:pt x="5029" y="0"/>
                      <a:pt x="4000" y="265"/>
                      <a:pt x="3086" y="928"/>
                    </a:cubicBezTo>
                    <a:cubicBezTo>
                      <a:pt x="1257" y="2120"/>
                      <a:pt x="0" y="4373"/>
                      <a:pt x="0" y="7023"/>
                    </a:cubicBezTo>
                    <a:cubicBezTo>
                      <a:pt x="0" y="7818"/>
                      <a:pt x="0" y="8613"/>
                      <a:pt x="229" y="9276"/>
                    </a:cubicBezTo>
                    <a:cubicBezTo>
                      <a:pt x="1257" y="14709"/>
                      <a:pt x="10743" y="21600"/>
                      <a:pt x="10743" y="21600"/>
                    </a:cubicBezTo>
                    <a:cubicBezTo>
                      <a:pt x="10743" y="21600"/>
                      <a:pt x="20229" y="14709"/>
                      <a:pt x="21257" y="9276"/>
                    </a:cubicBezTo>
                    <a:cubicBezTo>
                      <a:pt x="21486" y="8613"/>
                      <a:pt x="21600" y="7818"/>
                      <a:pt x="21600" y="7023"/>
                    </a:cubicBezTo>
                    <a:cubicBezTo>
                      <a:pt x="21600" y="4373"/>
                      <a:pt x="20229" y="2120"/>
                      <a:pt x="18400" y="928"/>
                    </a:cubicBezTo>
                    <a:close/>
                  </a:path>
                </a:pathLst>
              </a:custGeom>
              <a:solidFill>
                <a:srgbClr val="FFFF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5" name="Freeform 75"/>
              <p:cNvSpPr/>
              <p:nvPr/>
            </p:nvSpPr>
            <p:spPr>
              <a:xfrm>
                <a:off x="1605261" y="384575"/>
                <a:ext cx="127113" cy="110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407" y="864"/>
                    </a:moveTo>
                    <a:cubicBezTo>
                      <a:pt x="17468" y="432"/>
                      <a:pt x="16529" y="0"/>
                      <a:pt x="15402" y="0"/>
                    </a:cubicBezTo>
                    <a:cubicBezTo>
                      <a:pt x="13523" y="0"/>
                      <a:pt x="11833" y="1080"/>
                      <a:pt x="10706" y="2592"/>
                    </a:cubicBezTo>
                    <a:cubicBezTo>
                      <a:pt x="9579" y="1080"/>
                      <a:pt x="7889" y="0"/>
                      <a:pt x="6010" y="0"/>
                    </a:cubicBezTo>
                    <a:cubicBezTo>
                      <a:pt x="4883" y="0"/>
                      <a:pt x="3944" y="432"/>
                      <a:pt x="3005" y="864"/>
                    </a:cubicBezTo>
                    <a:cubicBezTo>
                      <a:pt x="1127" y="2160"/>
                      <a:pt x="0" y="4536"/>
                      <a:pt x="0" y="7128"/>
                    </a:cubicBezTo>
                    <a:cubicBezTo>
                      <a:pt x="0" y="7992"/>
                      <a:pt x="0" y="8640"/>
                      <a:pt x="188" y="9288"/>
                    </a:cubicBezTo>
                    <a:cubicBezTo>
                      <a:pt x="1315" y="14688"/>
                      <a:pt x="10706" y="21600"/>
                      <a:pt x="10706" y="21600"/>
                    </a:cubicBezTo>
                    <a:cubicBezTo>
                      <a:pt x="10706" y="21600"/>
                      <a:pt x="20285" y="14688"/>
                      <a:pt x="21224" y="9288"/>
                    </a:cubicBezTo>
                    <a:cubicBezTo>
                      <a:pt x="21412" y="8640"/>
                      <a:pt x="21600" y="7992"/>
                      <a:pt x="21600" y="7128"/>
                    </a:cubicBezTo>
                    <a:cubicBezTo>
                      <a:pt x="21600" y="4536"/>
                      <a:pt x="20285" y="2160"/>
                      <a:pt x="18407" y="864"/>
                    </a:cubicBezTo>
                    <a:close/>
                  </a:path>
                </a:pathLst>
              </a:custGeom>
              <a:solidFill>
                <a:srgbClr val="FFFF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6" name="Freeform 76"/>
              <p:cNvSpPr/>
              <p:nvPr/>
            </p:nvSpPr>
            <p:spPr>
              <a:xfrm>
                <a:off x="1701530" y="252800"/>
                <a:ext cx="61688" cy="54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14" y="882"/>
                    </a:moveTo>
                    <a:cubicBezTo>
                      <a:pt x="17743" y="441"/>
                      <a:pt x="16586" y="0"/>
                      <a:pt x="15429" y="0"/>
                    </a:cubicBezTo>
                    <a:cubicBezTo>
                      <a:pt x="13500" y="0"/>
                      <a:pt x="11957" y="1322"/>
                      <a:pt x="10800" y="2645"/>
                    </a:cubicBezTo>
                    <a:cubicBezTo>
                      <a:pt x="9643" y="1322"/>
                      <a:pt x="8100" y="0"/>
                      <a:pt x="6171" y="0"/>
                    </a:cubicBezTo>
                    <a:cubicBezTo>
                      <a:pt x="5014" y="0"/>
                      <a:pt x="3857" y="441"/>
                      <a:pt x="3086" y="882"/>
                    </a:cubicBezTo>
                    <a:cubicBezTo>
                      <a:pt x="1157" y="2204"/>
                      <a:pt x="0" y="4408"/>
                      <a:pt x="0" y="7053"/>
                    </a:cubicBezTo>
                    <a:cubicBezTo>
                      <a:pt x="0" y="7935"/>
                      <a:pt x="0" y="8816"/>
                      <a:pt x="0" y="9257"/>
                    </a:cubicBezTo>
                    <a:cubicBezTo>
                      <a:pt x="1157" y="14988"/>
                      <a:pt x="10800" y="21600"/>
                      <a:pt x="10800" y="21600"/>
                    </a:cubicBezTo>
                    <a:cubicBezTo>
                      <a:pt x="10800" y="21600"/>
                      <a:pt x="20443" y="14988"/>
                      <a:pt x="21600" y="9257"/>
                    </a:cubicBezTo>
                    <a:cubicBezTo>
                      <a:pt x="21600" y="8816"/>
                      <a:pt x="21600" y="7935"/>
                      <a:pt x="21600" y="7053"/>
                    </a:cubicBezTo>
                    <a:cubicBezTo>
                      <a:pt x="21600" y="4408"/>
                      <a:pt x="20443" y="2204"/>
                      <a:pt x="18514" y="882"/>
                    </a:cubicBezTo>
                    <a:close/>
                  </a:path>
                </a:pathLst>
              </a:custGeom>
              <a:solidFill>
                <a:srgbClr val="FFFF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7" name="Oval 77"/>
              <p:cNvSpPr/>
              <p:nvPr/>
            </p:nvSpPr>
            <p:spPr>
              <a:xfrm>
                <a:off x="2145984" y="277584"/>
                <a:ext cx="449264" cy="450378"/>
              </a:xfrm>
              <a:prstGeom prst="ellipse">
                <a:avLst/>
              </a:prstGeom>
              <a:solidFill>
                <a:srgbClr val="4BC9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8" name="Oval 78"/>
              <p:cNvSpPr/>
              <p:nvPr/>
            </p:nvSpPr>
            <p:spPr>
              <a:xfrm>
                <a:off x="2221662" y="354669"/>
                <a:ext cx="297221" cy="295792"/>
              </a:xfrm>
              <a:prstGeom prst="ellipse">
                <a:avLst/>
              </a:pr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9" name="Oval 79"/>
              <p:cNvSpPr/>
              <p:nvPr/>
            </p:nvSpPr>
            <p:spPr>
              <a:xfrm>
                <a:off x="2245029" y="376632"/>
                <a:ext cx="251889" cy="251868"/>
              </a:xfrm>
              <a:prstGeom prst="ellipse">
                <a:avLst/>
              </a:prstGeom>
              <a:solidFill>
                <a:srgbClr val="EAEA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Freeform 80"/>
              <p:cNvSpPr/>
              <p:nvPr/>
            </p:nvSpPr>
            <p:spPr>
              <a:xfrm>
                <a:off x="2366514" y="384575"/>
                <a:ext cx="8919" cy="20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4400" y="21600"/>
                      <a:pt x="21600" y="19326"/>
                      <a:pt x="21600" y="18189"/>
                    </a:cubicBezTo>
                    <a:cubicBezTo>
                      <a:pt x="21600" y="3411"/>
                      <a:pt x="21600" y="3411"/>
                      <a:pt x="21600" y="3411"/>
                    </a:cubicBezTo>
                    <a:cubicBezTo>
                      <a:pt x="21600" y="2274"/>
                      <a:pt x="14400" y="0"/>
                      <a:pt x="10800" y="0"/>
                    </a:cubicBezTo>
                    <a:cubicBezTo>
                      <a:pt x="3600" y="0"/>
                      <a:pt x="0" y="2274"/>
                      <a:pt x="0" y="3411"/>
                    </a:cubicBezTo>
                    <a:cubicBezTo>
                      <a:pt x="0" y="18189"/>
                      <a:pt x="0" y="18189"/>
                      <a:pt x="0" y="18189"/>
                    </a:cubicBezTo>
                    <a:cubicBezTo>
                      <a:pt x="0" y="19326"/>
                      <a:pt x="3600" y="21600"/>
                      <a:pt x="10800" y="2160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" name="Freeform 81"/>
              <p:cNvSpPr/>
              <p:nvPr/>
            </p:nvSpPr>
            <p:spPr>
              <a:xfrm>
                <a:off x="2401334" y="391790"/>
                <a:ext cx="12181" cy="19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2" h="20218" fill="norm" stroke="1" extrusionOk="0">
                    <a:moveTo>
                      <a:pt x="4306" y="19772"/>
                    </a:moveTo>
                    <a:cubicBezTo>
                      <a:pt x="4306" y="19772"/>
                      <a:pt x="4306" y="19772"/>
                      <a:pt x="4306" y="19772"/>
                    </a:cubicBezTo>
                    <a:cubicBezTo>
                      <a:pt x="6106" y="20909"/>
                      <a:pt x="9706" y="19772"/>
                      <a:pt x="11506" y="17498"/>
                    </a:cubicBezTo>
                    <a:cubicBezTo>
                      <a:pt x="18706" y="4993"/>
                      <a:pt x="18706" y="4993"/>
                      <a:pt x="18706" y="4993"/>
                    </a:cubicBezTo>
                    <a:cubicBezTo>
                      <a:pt x="20506" y="2720"/>
                      <a:pt x="18706" y="446"/>
                      <a:pt x="15106" y="446"/>
                    </a:cubicBezTo>
                    <a:cubicBezTo>
                      <a:pt x="13306" y="-691"/>
                      <a:pt x="9706" y="446"/>
                      <a:pt x="7906" y="2720"/>
                    </a:cubicBezTo>
                    <a:cubicBezTo>
                      <a:pt x="706" y="15225"/>
                      <a:pt x="706" y="15225"/>
                      <a:pt x="706" y="15225"/>
                    </a:cubicBezTo>
                    <a:cubicBezTo>
                      <a:pt x="-1094" y="17498"/>
                      <a:pt x="706" y="19772"/>
                      <a:pt x="4306" y="19772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2" name="Freeform 82"/>
              <p:cNvSpPr/>
              <p:nvPr/>
            </p:nvSpPr>
            <p:spPr>
              <a:xfrm>
                <a:off x="2432231" y="411120"/>
                <a:ext cx="15711" cy="17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0090" fill="norm" stroke="1" extrusionOk="0">
                    <a:moveTo>
                      <a:pt x="1080" y="18623"/>
                    </a:moveTo>
                    <a:cubicBezTo>
                      <a:pt x="1080" y="18623"/>
                      <a:pt x="1080" y="18623"/>
                      <a:pt x="1080" y="18623"/>
                    </a:cubicBezTo>
                    <a:cubicBezTo>
                      <a:pt x="3960" y="21164"/>
                      <a:pt x="6840" y="19893"/>
                      <a:pt x="8280" y="18623"/>
                    </a:cubicBezTo>
                    <a:cubicBezTo>
                      <a:pt x="19800" y="7188"/>
                      <a:pt x="19800" y="7188"/>
                      <a:pt x="19800" y="7188"/>
                    </a:cubicBezTo>
                    <a:cubicBezTo>
                      <a:pt x="21240" y="4646"/>
                      <a:pt x="21240" y="2105"/>
                      <a:pt x="18360" y="835"/>
                    </a:cubicBezTo>
                    <a:cubicBezTo>
                      <a:pt x="16920" y="-436"/>
                      <a:pt x="14040" y="-436"/>
                      <a:pt x="12600" y="2105"/>
                    </a:cubicBezTo>
                    <a:cubicBezTo>
                      <a:pt x="1080" y="13540"/>
                      <a:pt x="1080" y="13540"/>
                      <a:pt x="1080" y="13540"/>
                    </a:cubicBezTo>
                    <a:cubicBezTo>
                      <a:pt x="-360" y="14811"/>
                      <a:pt x="-360" y="17352"/>
                      <a:pt x="1080" y="18623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Freeform 83"/>
              <p:cNvSpPr/>
              <p:nvPr/>
            </p:nvSpPr>
            <p:spPr>
              <a:xfrm>
                <a:off x="2454561" y="441966"/>
                <a:ext cx="18351" cy="13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4" h="20057" fill="norm" stroke="1" extrusionOk="0">
                    <a:moveTo>
                      <a:pt x="497" y="17707"/>
                    </a:moveTo>
                    <a:cubicBezTo>
                      <a:pt x="497" y="17707"/>
                      <a:pt x="497" y="17707"/>
                      <a:pt x="497" y="17707"/>
                    </a:cubicBezTo>
                    <a:cubicBezTo>
                      <a:pt x="1697" y="19368"/>
                      <a:pt x="4097" y="21030"/>
                      <a:pt x="5297" y="19368"/>
                    </a:cubicBezTo>
                    <a:cubicBezTo>
                      <a:pt x="18497" y="9399"/>
                      <a:pt x="18497" y="9399"/>
                      <a:pt x="18497" y="9399"/>
                    </a:cubicBezTo>
                    <a:cubicBezTo>
                      <a:pt x="19697" y="7738"/>
                      <a:pt x="20897" y="4415"/>
                      <a:pt x="19697" y="2753"/>
                    </a:cubicBezTo>
                    <a:cubicBezTo>
                      <a:pt x="18497" y="-570"/>
                      <a:pt x="16097" y="-570"/>
                      <a:pt x="14897" y="1092"/>
                    </a:cubicBezTo>
                    <a:cubicBezTo>
                      <a:pt x="1697" y="11061"/>
                      <a:pt x="1697" y="11061"/>
                      <a:pt x="1697" y="11061"/>
                    </a:cubicBezTo>
                    <a:cubicBezTo>
                      <a:pt x="497" y="12722"/>
                      <a:pt x="-703" y="16045"/>
                      <a:pt x="497" y="17707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4" name="Freeform 84"/>
              <p:cNvSpPr/>
              <p:nvPr/>
            </p:nvSpPr>
            <p:spPr>
              <a:xfrm>
                <a:off x="2466073" y="479414"/>
                <a:ext cx="21031" cy="8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200"/>
                    </a:moveTo>
                    <a:cubicBezTo>
                      <a:pt x="0" y="16200"/>
                      <a:pt x="0" y="16200"/>
                      <a:pt x="0" y="16200"/>
                    </a:cubicBezTo>
                    <a:cubicBezTo>
                      <a:pt x="1137" y="18900"/>
                      <a:pt x="2274" y="21600"/>
                      <a:pt x="4547" y="21600"/>
                    </a:cubicBezTo>
                    <a:cubicBezTo>
                      <a:pt x="18189" y="16200"/>
                      <a:pt x="18189" y="16200"/>
                      <a:pt x="18189" y="16200"/>
                    </a:cubicBezTo>
                    <a:cubicBezTo>
                      <a:pt x="20463" y="16200"/>
                      <a:pt x="21600" y="10800"/>
                      <a:pt x="21600" y="8100"/>
                    </a:cubicBezTo>
                    <a:cubicBezTo>
                      <a:pt x="21600" y="2700"/>
                      <a:pt x="19326" y="0"/>
                      <a:pt x="17053" y="0"/>
                    </a:cubicBezTo>
                    <a:cubicBezTo>
                      <a:pt x="3411" y="5400"/>
                      <a:pt x="3411" y="5400"/>
                      <a:pt x="3411" y="5400"/>
                    </a:cubicBezTo>
                    <a:cubicBezTo>
                      <a:pt x="1137" y="8100"/>
                      <a:pt x="0" y="10800"/>
                      <a:pt x="0" y="1620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" name="Freeform 85"/>
              <p:cNvSpPr/>
              <p:nvPr/>
            </p:nvSpPr>
            <p:spPr>
              <a:xfrm>
                <a:off x="2466073" y="516797"/>
                <a:ext cx="21031" cy="8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400"/>
                    </a:move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10800"/>
                      <a:pt x="1137" y="16200"/>
                      <a:pt x="3411" y="16200"/>
                    </a:cubicBezTo>
                    <a:cubicBezTo>
                      <a:pt x="17053" y="21600"/>
                      <a:pt x="17053" y="21600"/>
                      <a:pt x="17053" y="21600"/>
                    </a:cubicBezTo>
                    <a:cubicBezTo>
                      <a:pt x="19326" y="21600"/>
                      <a:pt x="21600" y="18900"/>
                      <a:pt x="21600" y="16200"/>
                    </a:cubicBezTo>
                    <a:cubicBezTo>
                      <a:pt x="21600" y="10800"/>
                      <a:pt x="20463" y="5400"/>
                      <a:pt x="18189" y="5400"/>
                    </a:cubicBezTo>
                    <a:cubicBezTo>
                      <a:pt x="4547" y="0"/>
                      <a:pt x="4547" y="0"/>
                      <a:pt x="4547" y="0"/>
                    </a:cubicBezTo>
                    <a:cubicBezTo>
                      <a:pt x="2274" y="0"/>
                      <a:pt x="1137" y="2700"/>
                      <a:pt x="0" y="540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6" name="Freeform 86"/>
              <p:cNvSpPr/>
              <p:nvPr/>
            </p:nvSpPr>
            <p:spPr>
              <a:xfrm>
                <a:off x="2454561" y="549712"/>
                <a:ext cx="18351" cy="13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4" h="20627" fill="norm" stroke="1" extrusionOk="0">
                    <a:moveTo>
                      <a:pt x="497" y="2350"/>
                    </a:moveTo>
                    <a:cubicBezTo>
                      <a:pt x="497" y="2350"/>
                      <a:pt x="497" y="2350"/>
                      <a:pt x="497" y="2350"/>
                    </a:cubicBezTo>
                    <a:cubicBezTo>
                      <a:pt x="-703" y="5673"/>
                      <a:pt x="497" y="7335"/>
                      <a:pt x="1697" y="8996"/>
                    </a:cubicBezTo>
                    <a:cubicBezTo>
                      <a:pt x="14897" y="20627"/>
                      <a:pt x="14897" y="20627"/>
                      <a:pt x="14897" y="20627"/>
                    </a:cubicBezTo>
                    <a:cubicBezTo>
                      <a:pt x="16097" y="20627"/>
                      <a:pt x="18497" y="20627"/>
                      <a:pt x="19697" y="17304"/>
                    </a:cubicBezTo>
                    <a:cubicBezTo>
                      <a:pt x="20897" y="15642"/>
                      <a:pt x="19697" y="12319"/>
                      <a:pt x="18497" y="10658"/>
                    </a:cubicBezTo>
                    <a:cubicBezTo>
                      <a:pt x="5297" y="689"/>
                      <a:pt x="5297" y="689"/>
                      <a:pt x="5297" y="689"/>
                    </a:cubicBezTo>
                    <a:cubicBezTo>
                      <a:pt x="4097" y="-973"/>
                      <a:pt x="1697" y="689"/>
                      <a:pt x="497" y="235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Freeform 87"/>
              <p:cNvSpPr/>
              <p:nvPr/>
            </p:nvSpPr>
            <p:spPr>
              <a:xfrm>
                <a:off x="2432231" y="576907"/>
                <a:ext cx="15711" cy="17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0799" fill="norm" stroke="1" extrusionOk="0">
                    <a:moveTo>
                      <a:pt x="1080" y="1013"/>
                    </a:moveTo>
                    <a:cubicBezTo>
                      <a:pt x="1080" y="1013"/>
                      <a:pt x="1080" y="1013"/>
                      <a:pt x="1080" y="1013"/>
                    </a:cubicBezTo>
                    <a:cubicBezTo>
                      <a:pt x="-360" y="2363"/>
                      <a:pt x="-360" y="5063"/>
                      <a:pt x="1080" y="6413"/>
                    </a:cubicBezTo>
                    <a:cubicBezTo>
                      <a:pt x="12600" y="18563"/>
                      <a:pt x="12600" y="18563"/>
                      <a:pt x="12600" y="18563"/>
                    </a:cubicBezTo>
                    <a:cubicBezTo>
                      <a:pt x="14040" y="21263"/>
                      <a:pt x="16920" y="21263"/>
                      <a:pt x="18360" y="19913"/>
                    </a:cubicBezTo>
                    <a:cubicBezTo>
                      <a:pt x="21240" y="18563"/>
                      <a:pt x="21240" y="15863"/>
                      <a:pt x="19800" y="14513"/>
                    </a:cubicBezTo>
                    <a:cubicBezTo>
                      <a:pt x="8280" y="1013"/>
                      <a:pt x="8280" y="1013"/>
                      <a:pt x="8280" y="1013"/>
                    </a:cubicBezTo>
                    <a:cubicBezTo>
                      <a:pt x="6840" y="-337"/>
                      <a:pt x="3960" y="-337"/>
                      <a:pt x="1080" y="1013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8" name="Freeform 88"/>
              <p:cNvSpPr/>
              <p:nvPr/>
            </p:nvSpPr>
            <p:spPr>
              <a:xfrm>
                <a:off x="2401334" y="593657"/>
                <a:ext cx="12181" cy="19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2" h="20243" fill="norm" stroke="1" extrusionOk="0">
                    <a:moveTo>
                      <a:pt x="4306" y="446"/>
                    </a:moveTo>
                    <a:cubicBezTo>
                      <a:pt x="4306" y="446"/>
                      <a:pt x="4306" y="446"/>
                      <a:pt x="4306" y="446"/>
                    </a:cubicBezTo>
                    <a:cubicBezTo>
                      <a:pt x="706" y="1583"/>
                      <a:pt x="-1094" y="2720"/>
                      <a:pt x="706" y="4993"/>
                    </a:cubicBezTo>
                    <a:cubicBezTo>
                      <a:pt x="7906" y="18635"/>
                      <a:pt x="7906" y="18635"/>
                      <a:pt x="7906" y="18635"/>
                    </a:cubicBezTo>
                    <a:cubicBezTo>
                      <a:pt x="9706" y="19772"/>
                      <a:pt x="13306" y="20909"/>
                      <a:pt x="15106" y="19772"/>
                    </a:cubicBezTo>
                    <a:cubicBezTo>
                      <a:pt x="18706" y="19772"/>
                      <a:pt x="20506" y="17498"/>
                      <a:pt x="18706" y="16362"/>
                    </a:cubicBezTo>
                    <a:cubicBezTo>
                      <a:pt x="11506" y="2720"/>
                      <a:pt x="11506" y="2720"/>
                      <a:pt x="11506" y="2720"/>
                    </a:cubicBezTo>
                    <a:cubicBezTo>
                      <a:pt x="9706" y="446"/>
                      <a:pt x="6106" y="-691"/>
                      <a:pt x="4306" y="446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" name="Freeform 89"/>
              <p:cNvSpPr/>
              <p:nvPr/>
            </p:nvSpPr>
            <p:spPr>
              <a:xfrm>
                <a:off x="2366514" y="599993"/>
                <a:ext cx="8919" cy="20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3600" y="0"/>
                      <a:pt x="0" y="2274"/>
                      <a:pt x="0" y="3411"/>
                    </a:cubicBezTo>
                    <a:cubicBezTo>
                      <a:pt x="0" y="18189"/>
                      <a:pt x="0" y="18189"/>
                      <a:pt x="0" y="18189"/>
                    </a:cubicBezTo>
                    <a:cubicBezTo>
                      <a:pt x="0" y="19326"/>
                      <a:pt x="3600" y="21600"/>
                      <a:pt x="10800" y="21600"/>
                    </a:cubicBezTo>
                    <a:cubicBezTo>
                      <a:pt x="14400" y="21600"/>
                      <a:pt x="21600" y="19326"/>
                      <a:pt x="21600" y="18189"/>
                    </a:cubicBezTo>
                    <a:cubicBezTo>
                      <a:pt x="21600" y="3411"/>
                      <a:pt x="21600" y="3411"/>
                      <a:pt x="21600" y="3411"/>
                    </a:cubicBezTo>
                    <a:cubicBezTo>
                      <a:pt x="21600" y="2274"/>
                      <a:pt x="14400" y="0"/>
                      <a:pt x="10800" y="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" name="Freeform 90"/>
              <p:cNvSpPr/>
              <p:nvPr/>
            </p:nvSpPr>
            <p:spPr>
              <a:xfrm>
                <a:off x="2327745" y="593657"/>
                <a:ext cx="11480" cy="19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243" fill="norm" stroke="1" extrusionOk="0">
                    <a:moveTo>
                      <a:pt x="15709" y="446"/>
                    </a:moveTo>
                    <a:cubicBezTo>
                      <a:pt x="15709" y="446"/>
                      <a:pt x="15709" y="446"/>
                      <a:pt x="15709" y="446"/>
                    </a:cubicBezTo>
                    <a:cubicBezTo>
                      <a:pt x="13745" y="-691"/>
                      <a:pt x="9818" y="446"/>
                      <a:pt x="9818" y="2720"/>
                    </a:cubicBezTo>
                    <a:cubicBezTo>
                      <a:pt x="0" y="16362"/>
                      <a:pt x="0" y="16362"/>
                      <a:pt x="0" y="16362"/>
                    </a:cubicBezTo>
                    <a:cubicBezTo>
                      <a:pt x="0" y="17498"/>
                      <a:pt x="1964" y="19772"/>
                      <a:pt x="3927" y="19772"/>
                    </a:cubicBezTo>
                    <a:cubicBezTo>
                      <a:pt x="7855" y="20909"/>
                      <a:pt x="9818" y="19772"/>
                      <a:pt x="11782" y="18635"/>
                    </a:cubicBezTo>
                    <a:cubicBezTo>
                      <a:pt x="19636" y="4993"/>
                      <a:pt x="19636" y="4993"/>
                      <a:pt x="19636" y="4993"/>
                    </a:cubicBezTo>
                    <a:cubicBezTo>
                      <a:pt x="21600" y="2720"/>
                      <a:pt x="19636" y="1583"/>
                      <a:pt x="15709" y="446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" name="Freeform 91"/>
              <p:cNvSpPr/>
              <p:nvPr/>
            </p:nvSpPr>
            <p:spPr>
              <a:xfrm>
                <a:off x="2293906" y="576907"/>
                <a:ext cx="14872" cy="17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9" h="20799" fill="norm" stroke="1" extrusionOk="0">
                    <a:moveTo>
                      <a:pt x="19671" y="1013"/>
                    </a:moveTo>
                    <a:cubicBezTo>
                      <a:pt x="19671" y="1013"/>
                      <a:pt x="19671" y="1013"/>
                      <a:pt x="19671" y="1013"/>
                    </a:cubicBezTo>
                    <a:cubicBezTo>
                      <a:pt x="18128" y="-337"/>
                      <a:pt x="15043" y="-337"/>
                      <a:pt x="13500" y="1013"/>
                    </a:cubicBezTo>
                    <a:cubicBezTo>
                      <a:pt x="1157" y="14513"/>
                      <a:pt x="1157" y="14513"/>
                      <a:pt x="1157" y="14513"/>
                    </a:cubicBezTo>
                    <a:cubicBezTo>
                      <a:pt x="-386" y="15863"/>
                      <a:pt x="-386" y="18563"/>
                      <a:pt x="1157" y="19913"/>
                    </a:cubicBezTo>
                    <a:cubicBezTo>
                      <a:pt x="2700" y="21263"/>
                      <a:pt x="5785" y="21263"/>
                      <a:pt x="7328" y="18563"/>
                    </a:cubicBezTo>
                    <a:cubicBezTo>
                      <a:pt x="19671" y="6413"/>
                      <a:pt x="19671" y="6413"/>
                      <a:pt x="19671" y="6413"/>
                    </a:cubicBezTo>
                    <a:cubicBezTo>
                      <a:pt x="21214" y="5063"/>
                      <a:pt x="21214" y="2363"/>
                      <a:pt x="19671" y="1013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2" name="Freeform 92"/>
              <p:cNvSpPr/>
              <p:nvPr/>
            </p:nvSpPr>
            <p:spPr>
              <a:xfrm>
                <a:off x="2267647" y="549712"/>
                <a:ext cx="19059" cy="13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5" h="20627" fill="norm" stroke="1" extrusionOk="0">
                    <a:moveTo>
                      <a:pt x="19697" y="2350"/>
                    </a:moveTo>
                    <a:cubicBezTo>
                      <a:pt x="19697" y="2350"/>
                      <a:pt x="19697" y="2350"/>
                      <a:pt x="19697" y="2350"/>
                    </a:cubicBezTo>
                    <a:cubicBezTo>
                      <a:pt x="18497" y="689"/>
                      <a:pt x="17297" y="-973"/>
                      <a:pt x="14897" y="689"/>
                    </a:cubicBezTo>
                    <a:cubicBezTo>
                      <a:pt x="1697" y="10658"/>
                      <a:pt x="1697" y="10658"/>
                      <a:pt x="1697" y="10658"/>
                    </a:cubicBezTo>
                    <a:cubicBezTo>
                      <a:pt x="497" y="12319"/>
                      <a:pt x="-703" y="15642"/>
                      <a:pt x="497" y="17304"/>
                    </a:cubicBezTo>
                    <a:cubicBezTo>
                      <a:pt x="1697" y="20627"/>
                      <a:pt x="4097" y="20627"/>
                      <a:pt x="5297" y="20627"/>
                    </a:cubicBezTo>
                    <a:cubicBezTo>
                      <a:pt x="18497" y="8996"/>
                      <a:pt x="18497" y="8996"/>
                      <a:pt x="18497" y="8996"/>
                    </a:cubicBezTo>
                    <a:cubicBezTo>
                      <a:pt x="20897" y="7335"/>
                      <a:pt x="20897" y="5673"/>
                      <a:pt x="19697" y="235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3" name="Freeform 93"/>
              <p:cNvSpPr/>
              <p:nvPr/>
            </p:nvSpPr>
            <p:spPr>
              <a:xfrm>
                <a:off x="2253907" y="516797"/>
                <a:ext cx="21031" cy="8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400"/>
                    </a:move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0463" y="2700"/>
                      <a:pt x="19326" y="0"/>
                      <a:pt x="17053" y="0"/>
                    </a:cubicBezTo>
                    <a:cubicBezTo>
                      <a:pt x="3411" y="5400"/>
                      <a:pt x="3411" y="5400"/>
                      <a:pt x="3411" y="5400"/>
                    </a:cubicBezTo>
                    <a:cubicBezTo>
                      <a:pt x="1137" y="5400"/>
                      <a:pt x="0" y="10800"/>
                      <a:pt x="0" y="16200"/>
                    </a:cubicBezTo>
                    <a:cubicBezTo>
                      <a:pt x="1137" y="18900"/>
                      <a:pt x="2274" y="21600"/>
                      <a:pt x="4547" y="21600"/>
                    </a:cubicBezTo>
                    <a:cubicBezTo>
                      <a:pt x="18189" y="16200"/>
                      <a:pt x="18189" y="16200"/>
                      <a:pt x="18189" y="16200"/>
                    </a:cubicBezTo>
                    <a:cubicBezTo>
                      <a:pt x="20463" y="16200"/>
                      <a:pt x="21600" y="10800"/>
                      <a:pt x="21600" y="540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4" name="Freeform 94"/>
              <p:cNvSpPr/>
              <p:nvPr/>
            </p:nvSpPr>
            <p:spPr>
              <a:xfrm>
                <a:off x="2253907" y="479414"/>
                <a:ext cx="21031" cy="8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200"/>
                    </a:moveTo>
                    <a:cubicBezTo>
                      <a:pt x="21600" y="16200"/>
                      <a:pt x="21600" y="16200"/>
                      <a:pt x="21600" y="16200"/>
                    </a:cubicBezTo>
                    <a:cubicBezTo>
                      <a:pt x="21600" y="10800"/>
                      <a:pt x="20463" y="8100"/>
                      <a:pt x="18189" y="5400"/>
                    </a:cubicBezTo>
                    <a:cubicBezTo>
                      <a:pt x="4547" y="0"/>
                      <a:pt x="4547" y="0"/>
                      <a:pt x="4547" y="0"/>
                    </a:cubicBezTo>
                    <a:cubicBezTo>
                      <a:pt x="2274" y="0"/>
                      <a:pt x="1137" y="2700"/>
                      <a:pt x="0" y="8100"/>
                    </a:cubicBezTo>
                    <a:cubicBezTo>
                      <a:pt x="0" y="10800"/>
                      <a:pt x="1137" y="16200"/>
                      <a:pt x="3411" y="16200"/>
                    </a:cubicBezTo>
                    <a:cubicBezTo>
                      <a:pt x="17053" y="21600"/>
                      <a:pt x="17053" y="21600"/>
                      <a:pt x="17053" y="21600"/>
                    </a:cubicBezTo>
                    <a:cubicBezTo>
                      <a:pt x="19326" y="21600"/>
                      <a:pt x="20463" y="18900"/>
                      <a:pt x="21600" y="1620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5" name="Freeform 95"/>
              <p:cNvSpPr/>
              <p:nvPr/>
            </p:nvSpPr>
            <p:spPr>
              <a:xfrm>
                <a:off x="2267647" y="441966"/>
                <a:ext cx="19059" cy="13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5" h="20057" fill="norm" stroke="1" extrusionOk="0">
                    <a:moveTo>
                      <a:pt x="19697" y="17707"/>
                    </a:moveTo>
                    <a:cubicBezTo>
                      <a:pt x="19697" y="17707"/>
                      <a:pt x="19697" y="17707"/>
                      <a:pt x="19697" y="17707"/>
                    </a:cubicBezTo>
                    <a:cubicBezTo>
                      <a:pt x="20897" y="16045"/>
                      <a:pt x="20897" y="12722"/>
                      <a:pt x="18497" y="11061"/>
                    </a:cubicBezTo>
                    <a:cubicBezTo>
                      <a:pt x="5297" y="1092"/>
                      <a:pt x="5297" y="1092"/>
                      <a:pt x="5297" y="1092"/>
                    </a:cubicBezTo>
                    <a:cubicBezTo>
                      <a:pt x="4097" y="-570"/>
                      <a:pt x="1697" y="-570"/>
                      <a:pt x="497" y="2753"/>
                    </a:cubicBezTo>
                    <a:cubicBezTo>
                      <a:pt x="-703" y="4415"/>
                      <a:pt x="497" y="7738"/>
                      <a:pt x="1697" y="9399"/>
                    </a:cubicBezTo>
                    <a:cubicBezTo>
                      <a:pt x="14897" y="19368"/>
                      <a:pt x="14897" y="19368"/>
                      <a:pt x="14897" y="19368"/>
                    </a:cubicBezTo>
                    <a:cubicBezTo>
                      <a:pt x="17297" y="21030"/>
                      <a:pt x="18497" y="19368"/>
                      <a:pt x="19697" y="17707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6" name="Freeform 96"/>
              <p:cNvSpPr/>
              <p:nvPr/>
            </p:nvSpPr>
            <p:spPr>
              <a:xfrm>
                <a:off x="2293906" y="411120"/>
                <a:ext cx="14872" cy="17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9" h="20090" fill="norm" stroke="1" extrusionOk="0">
                    <a:moveTo>
                      <a:pt x="19671" y="18623"/>
                    </a:moveTo>
                    <a:cubicBezTo>
                      <a:pt x="19671" y="18623"/>
                      <a:pt x="19671" y="18623"/>
                      <a:pt x="19671" y="18623"/>
                    </a:cubicBezTo>
                    <a:cubicBezTo>
                      <a:pt x="21214" y="17352"/>
                      <a:pt x="21214" y="14811"/>
                      <a:pt x="19671" y="13540"/>
                    </a:cubicBezTo>
                    <a:cubicBezTo>
                      <a:pt x="7328" y="2105"/>
                      <a:pt x="7328" y="2105"/>
                      <a:pt x="7328" y="2105"/>
                    </a:cubicBezTo>
                    <a:cubicBezTo>
                      <a:pt x="5785" y="-436"/>
                      <a:pt x="2700" y="-436"/>
                      <a:pt x="1157" y="835"/>
                    </a:cubicBezTo>
                    <a:cubicBezTo>
                      <a:pt x="-386" y="2105"/>
                      <a:pt x="-386" y="4646"/>
                      <a:pt x="1157" y="7188"/>
                    </a:cubicBezTo>
                    <a:cubicBezTo>
                      <a:pt x="13500" y="18623"/>
                      <a:pt x="13500" y="18623"/>
                      <a:pt x="13500" y="18623"/>
                    </a:cubicBezTo>
                    <a:cubicBezTo>
                      <a:pt x="15043" y="19893"/>
                      <a:pt x="18128" y="21164"/>
                      <a:pt x="19671" y="18623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7" name="Freeform 97"/>
              <p:cNvSpPr/>
              <p:nvPr/>
            </p:nvSpPr>
            <p:spPr>
              <a:xfrm>
                <a:off x="2327745" y="391790"/>
                <a:ext cx="11480" cy="19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218" fill="norm" stroke="1" extrusionOk="0">
                    <a:moveTo>
                      <a:pt x="15709" y="19772"/>
                    </a:moveTo>
                    <a:cubicBezTo>
                      <a:pt x="15709" y="19772"/>
                      <a:pt x="15709" y="19772"/>
                      <a:pt x="15709" y="19772"/>
                    </a:cubicBezTo>
                    <a:cubicBezTo>
                      <a:pt x="19636" y="19772"/>
                      <a:pt x="21600" y="17498"/>
                      <a:pt x="19636" y="15225"/>
                    </a:cubicBezTo>
                    <a:cubicBezTo>
                      <a:pt x="11782" y="2720"/>
                      <a:pt x="11782" y="2720"/>
                      <a:pt x="11782" y="2720"/>
                    </a:cubicBezTo>
                    <a:cubicBezTo>
                      <a:pt x="9818" y="446"/>
                      <a:pt x="7855" y="-691"/>
                      <a:pt x="3927" y="446"/>
                    </a:cubicBezTo>
                    <a:cubicBezTo>
                      <a:pt x="1964" y="446"/>
                      <a:pt x="0" y="2720"/>
                      <a:pt x="0" y="4993"/>
                    </a:cubicBezTo>
                    <a:cubicBezTo>
                      <a:pt x="9818" y="17498"/>
                      <a:pt x="9818" y="17498"/>
                      <a:pt x="9818" y="17498"/>
                    </a:cubicBezTo>
                    <a:cubicBezTo>
                      <a:pt x="9818" y="19772"/>
                      <a:pt x="13745" y="20909"/>
                      <a:pt x="15709" y="19772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8" name="Freeform 98"/>
              <p:cNvSpPr/>
              <p:nvPr/>
            </p:nvSpPr>
            <p:spPr>
              <a:xfrm>
                <a:off x="2312601" y="499615"/>
                <a:ext cx="61497" cy="66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334" fill="norm" stroke="1" extrusionOk="0">
                    <a:moveTo>
                      <a:pt x="290" y="21069"/>
                    </a:moveTo>
                    <a:cubicBezTo>
                      <a:pt x="290" y="21069"/>
                      <a:pt x="290" y="21069"/>
                      <a:pt x="290" y="21069"/>
                    </a:cubicBezTo>
                    <a:cubicBezTo>
                      <a:pt x="1061" y="21423"/>
                      <a:pt x="1833" y="21423"/>
                      <a:pt x="2604" y="21069"/>
                    </a:cubicBezTo>
                    <a:cubicBezTo>
                      <a:pt x="21118" y="2302"/>
                      <a:pt x="21118" y="2302"/>
                      <a:pt x="21118" y="2302"/>
                    </a:cubicBezTo>
                    <a:cubicBezTo>
                      <a:pt x="21504" y="1948"/>
                      <a:pt x="21504" y="885"/>
                      <a:pt x="20733" y="531"/>
                    </a:cubicBezTo>
                    <a:cubicBezTo>
                      <a:pt x="20347" y="-177"/>
                      <a:pt x="19190" y="-177"/>
                      <a:pt x="18804" y="531"/>
                    </a:cubicBezTo>
                    <a:cubicBezTo>
                      <a:pt x="290" y="18944"/>
                      <a:pt x="290" y="18944"/>
                      <a:pt x="290" y="18944"/>
                    </a:cubicBezTo>
                    <a:cubicBezTo>
                      <a:pt x="-96" y="19653"/>
                      <a:pt x="-96" y="20361"/>
                      <a:pt x="290" y="21069"/>
                    </a:cubicBezTo>
                    <a:close/>
                  </a:path>
                </a:pathLst>
              </a:custGeom>
              <a:solidFill>
                <a:srgbClr val="8D95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9" name="Rectangle 99"/>
              <p:cNvSpPr/>
              <p:nvPr/>
            </p:nvSpPr>
            <p:spPr>
              <a:xfrm>
                <a:off x="2281480" y="498105"/>
                <a:ext cx="89727" cy="8920"/>
              </a:xfrm>
              <a:prstGeom prst="rect">
                <a:avLst/>
              </a:prstGeom>
              <a:solidFill>
                <a:srgbClr val="EE2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" name="Oval 100"/>
              <p:cNvSpPr/>
              <p:nvPr/>
            </p:nvSpPr>
            <p:spPr>
              <a:xfrm>
                <a:off x="2359990" y="492518"/>
                <a:ext cx="21030" cy="20094"/>
              </a:xfrm>
              <a:prstGeom prst="ellipse">
                <a:avLst/>
              </a:pr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1" name="Freeform 101"/>
              <p:cNvSpPr/>
              <p:nvPr/>
            </p:nvSpPr>
            <p:spPr>
              <a:xfrm>
                <a:off x="2363261" y="429435"/>
                <a:ext cx="14488" cy="7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69" y="21600"/>
                    </a:moveTo>
                    <a:cubicBezTo>
                      <a:pt x="11631" y="21600"/>
                      <a:pt x="11631" y="21600"/>
                      <a:pt x="11631" y="21600"/>
                    </a:cubicBezTo>
                    <a:cubicBezTo>
                      <a:pt x="18277" y="21600"/>
                      <a:pt x="21600" y="20603"/>
                      <a:pt x="21600" y="19606"/>
                    </a:cubicBezTo>
                    <a:cubicBezTo>
                      <a:pt x="21600" y="1994"/>
                      <a:pt x="21600" y="1994"/>
                      <a:pt x="21600" y="1994"/>
                    </a:cubicBezTo>
                    <a:cubicBezTo>
                      <a:pt x="21600" y="997"/>
                      <a:pt x="18277" y="0"/>
                      <a:pt x="11631" y="0"/>
                    </a:cubicBezTo>
                    <a:cubicBezTo>
                      <a:pt x="9969" y="0"/>
                      <a:pt x="9969" y="0"/>
                      <a:pt x="9969" y="0"/>
                    </a:cubicBezTo>
                    <a:cubicBezTo>
                      <a:pt x="4985" y="0"/>
                      <a:pt x="0" y="997"/>
                      <a:pt x="0" y="1994"/>
                    </a:cubicBezTo>
                    <a:cubicBezTo>
                      <a:pt x="0" y="19606"/>
                      <a:pt x="0" y="19606"/>
                      <a:pt x="0" y="19606"/>
                    </a:cubicBezTo>
                    <a:cubicBezTo>
                      <a:pt x="0" y="20603"/>
                      <a:pt x="4985" y="21600"/>
                      <a:pt x="9969" y="21600"/>
                    </a:cubicBezTo>
                    <a:close/>
                  </a:path>
                </a:pathLst>
              </a:custGeom>
              <a:solidFill>
                <a:srgbClr val="2A2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2" name="Oval 102"/>
              <p:cNvSpPr/>
              <p:nvPr/>
            </p:nvSpPr>
            <p:spPr>
              <a:xfrm>
                <a:off x="3121432" y="91413"/>
                <a:ext cx="370114" cy="371227"/>
              </a:xfrm>
              <a:prstGeom prst="ellipse">
                <a:avLst/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3" name="Oval 103"/>
              <p:cNvSpPr/>
              <p:nvPr/>
            </p:nvSpPr>
            <p:spPr>
              <a:xfrm>
                <a:off x="3576269" y="1050138"/>
                <a:ext cx="264207" cy="265322"/>
              </a:xfrm>
              <a:prstGeom prst="ellipse">
                <a:avLst/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4" name="Oval 104"/>
              <p:cNvSpPr/>
              <p:nvPr/>
            </p:nvSpPr>
            <p:spPr>
              <a:xfrm>
                <a:off x="2921883" y="2716760"/>
                <a:ext cx="476019" cy="477134"/>
              </a:xfrm>
              <a:prstGeom prst="ellipse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5" name="Oval 105"/>
              <p:cNvSpPr/>
              <p:nvPr/>
            </p:nvSpPr>
            <p:spPr>
              <a:xfrm>
                <a:off x="1429170" y="-1"/>
                <a:ext cx="216271" cy="217387"/>
              </a:xfrm>
              <a:prstGeom prst="ellipse">
                <a:avLst/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Oval 106"/>
              <p:cNvSpPr/>
              <p:nvPr/>
            </p:nvSpPr>
            <p:spPr>
              <a:xfrm>
                <a:off x="1129289" y="444803"/>
                <a:ext cx="432543" cy="434772"/>
              </a:xfrm>
              <a:prstGeom prst="ellipse">
                <a:avLst/>
              </a:prstGeom>
              <a:solidFill>
                <a:srgbClr val="9DC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7" name="Freeform 125"/>
              <p:cNvSpPr/>
              <p:nvPr/>
            </p:nvSpPr>
            <p:spPr>
              <a:xfrm>
                <a:off x="2772171" y="371024"/>
                <a:ext cx="133655" cy="191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55" y="17854"/>
                    </a:moveTo>
                    <a:cubicBezTo>
                      <a:pt x="2142" y="16855"/>
                      <a:pt x="0" y="15357"/>
                      <a:pt x="0" y="15357"/>
                    </a:cubicBezTo>
                    <a:cubicBezTo>
                      <a:pt x="2142" y="11612"/>
                      <a:pt x="2142" y="11612"/>
                      <a:pt x="2142" y="11612"/>
                    </a:cubicBezTo>
                    <a:cubicBezTo>
                      <a:pt x="4463" y="12236"/>
                      <a:pt x="4463" y="12236"/>
                      <a:pt x="4463" y="12236"/>
                    </a:cubicBezTo>
                    <a:cubicBezTo>
                      <a:pt x="3927" y="14608"/>
                      <a:pt x="3927" y="14608"/>
                      <a:pt x="3927" y="14608"/>
                    </a:cubicBezTo>
                    <a:cubicBezTo>
                      <a:pt x="3927" y="14608"/>
                      <a:pt x="4820" y="15482"/>
                      <a:pt x="6783" y="15982"/>
                    </a:cubicBezTo>
                    <a:cubicBezTo>
                      <a:pt x="9104" y="16731"/>
                      <a:pt x="11960" y="16731"/>
                      <a:pt x="12674" y="15232"/>
                    </a:cubicBezTo>
                    <a:cubicBezTo>
                      <a:pt x="14638" y="11986"/>
                      <a:pt x="3035" y="10238"/>
                      <a:pt x="6069" y="5244"/>
                    </a:cubicBezTo>
                    <a:cubicBezTo>
                      <a:pt x="7498" y="2747"/>
                      <a:pt x="10889" y="2123"/>
                      <a:pt x="14281" y="2747"/>
                    </a:cubicBezTo>
                    <a:cubicBezTo>
                      <a:pt x="15888" y="0"/>
                      <a:pt x="15888" y="0"/>
                      <a:pt x="15888" y="0"/>
                    </a:cubicBezTo>
                    <a:cubicBezTo>
                      <a:pt x="18387" y="749"/>
                      <a:pt x="18387" y="749"/>
                      <a:pt x="18387" y="749"/>
                    </a:cubicBezTo>
                    <a:cubicBezTo>
                      <a:pt x="16780" y="3371"/>
                      <a:pt x="16780" y="3371"/>
                      <a:pt x="16780" y="3371"/>
                    </a:cubicBezTo>
                    <a:cubicBezTo>
                      <a:pt x="19458" y="4370"/>
                      <a:pt x="21600" y="5868"/>
                      <a:pt x="21600" y="5868"/>
                    </a:cubicBezTo>
                    <a:cubicBezTo>
                      <a:pt x="19279" y="9364"/>
                      <a:pt x="19279" y="9364"/>
                      <a:pt x="19279" y="9364"/>
                    </a:cubicBezTo>
                    <a:cubicBezTo>
                      <a:pt x="17316" y="8740"/>
                      <a:pt x="17316" y="8740"/>
                      <a:pt x="17316" y="8740"/>
                    </a:cubicBezTo>
                    <a:cubicBezTo>
                      <a:pt x="17673" y="6368"/>
                      <a:pt x="17673" y="6368"/>
                      <a:pt x="17673" y="6368"/>
                    </a:cubicBezTo>
                    <a:cubicBezTo>
                      <a:pt x="17673" y="6368"/>
                      <a:pt x="16602" y="5494"/>
                      <a:pt x="14817" y="4994"/>
                    </a:cubicBezTo>
                    <a:cubicBezTo>
                      <a:pt x="12139" y="4245"/>
                      <a:pt x="10354" y="4745"/>
                      <a:pt x="9640" y="5868"/>
                    </a:cubicBezTo>
                    <a:cubicBezTo>
                      <a:pt x="7676" y="8990"/>
                      <a:pt x="19101" y="10987"/>
                      <a:pt x="16423" y="15732"/>
                    </a:cubicBezTo>
                    <a:cubicBezTo>
                      <a:pt x="14817" y="18354"/>
                      <a:pt x="11425" y="18978"/>
                      <a:pt x="7855" y="18479"/>
                    </a:cubicBezTo>
                    <a:cubicBezTo>
                      <a:pt x="6069" y="21600"/>
                      <a:pt x="6069" y="21600"/>
                      <a:pt x="6069" y="21600"/>
                    </a:cubicBezTo>
                    <a:cubicBezTo>
                      <a:pt x="3570" y="20851"/>
                      <a:pt x="3570" y="20851"/>
                      <a:pt x="3570" y="20851"/>
                    </a:cubicBezTo>
                    <a:lnTo>
                      <a:pt x="5355" y="178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8" name="Freeform 126"/>
              <p:cNvSpPr/>
              <p:nvPr/>
            </p:nvSpPr>
            <p:spPr>
              <a:xfrm>
                <a:off x="2903489" y="528031"/>
                <a:ext cx="62156" cy="68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57" y="17419"/>
                    </a:moveTo>
                    <a:cubicBezTo>
                      <a:pt x="1543" y="15677"/>
                      <a:pt x="0" y="13587"/>
                      <a:pt x="0" y="13587"/>
                    </a:cubicBezTo>
                    <a:cubicBezTo>
                      <a:pt x="3086" y="9755"/>
                      <a:pt x="3086" y="9755"/>
                      <a:pt x="3086" y="9755"/>
                    </a:cubicBezTo>
                    <a:cubicBezTo>
                      <a:pt x="5014" y="11148"/>
                      <a:pt x="5014" y="11148"/>
                      <a:pt x="5014" y="11148"/>
                    </a:cubicBezTo>
                    <a:cubicBezTo>
                      <a:pt x="3857" y="13587"/>
                      <a:pt x="3857" y="13587"/>
                      <a:pt x="3857" y="13587"/>
                    </a:cubicBezTo>
                    <a:cubicBezTo>
                      <a:pt x="3857" y="13587"/>
                      <a:pt x="4243" y="14632"/>
                      <a:pt x="5786" y="15677"/>
                    </a:cubicBezTo>
                    <a:cubicBezTo>
                      <a:pt x="7329" y="16723"/>
                      <a:pt x="9643" y="17419"/>
                      <a:pt x="11186" y="16026"/>
                    </a:cubicBezTo>
                    <a:cubicBezTo>
                      <a:pt x="13500" y="12542"/>
                      <a:pt x="4243" y="8361"/>
                      <a:pt x="8486" y="3484"/>
                    </a:cubicBezTo>
                    <a:cubicBezTo>
                      <a:pt x="10414" y="1045"/>
                      <a:pt x="13500" y="1045"/>
                      <a:pt x="16200" y="2439"/>
                    </a:cubicBezTo>
                    <a:cubicBezTo>
                      <a:pt x="18514" y="0"/>
                      <a:pt x="18514" y="0"/>
                      <a:pt x="18514" y="0"/>
                    </a:cubicBezTo>
                    <a:cubicBezTo>
                      <a:pt x="20443" y="1045"/>
                      <a:pt x="20443" y="1045"/>
                      <a:pt x="20443" y="1045"/>
                    </a:cubicBezTo>
                    <a:cubicBezTo>
                      <a:pt x="18129" y="3832"/>
                      <a:pt x="18129" y="3832"/>
                      <a:pt x="18129" y="3832"/>
                    </a:cubicBezTo>
                    <a:cubicBezTo>
                      <a:pt x="20057" y="5226"/>
                      <a:pt x="21600" y="7316"/>
                      <a:pt x="21600" y="7316"/>
                    </a:cubicBezTo>
                    <a:cubicBezTo>
                      <a:pt x="18514" y="10800"/>
                      <a:pt x="18514" y="10800"/>
                      <a:pt x="18514" y="10800"/>
                    </a:cubicBezTo>
                    <a:cubicBezTo>
                      <a:pt x="16971" y="9755"/>
                      <a:pt x="16971" y="9755"/>
                      <a:pt x="16971" y="9755"/>
                    </a:cubicBezTo>
                    <a:cubicBezTo>
                      <a:pt x="18129" y="7316"/>
                      <a:pt x="18129" y="7316"/>
                      <a:pt x="18129" y="7316"/>
                    </a:cubicBezTo>
                    <a:cubicBezTo>
                      <a:pt x="18129" y="7316"/>
                      <a:pt x="17357" y="5923"/>
                      <a:pt x="16200" y="5226"/>
                    </a:cubicBezTo>
                    <a:cubicBezTo>
                      <a:pt x="13886" y="3832"/>
                      <a:pt x="12343" y="3832"/>
                      <a:pt x="11186" y="4877"/>
                    </a:cubicBezTo>
                    <a:cubicBezTo>
                      <a:pt x="8871" y="8013"/>
                      <a:pt x="17743" y="12542"/>
                      <a:pt x="13886" y="17071"/>
                    </a:cubicBezTo>
                    <a:cubicBezTo>
                      <a:pt x="11957" y="19510"/>
                      <a:pt x="8871" y="19858"/>
                      <a:pt x="5786" y="18465"/>
                    </a:cubicBezTo>
                    <a:cubicBezTo>
                      <a:pt x="3086" y="21600"/>
                      <a:pt x="3086" y="21600"/>
                      <a:pt x="3086" y="21600"/>
                    </a:cubicBezTo>
                    <a:cubicBezTo>
                      <a:pt x="1543" y="20206"/>
                      <a:pt x="1543" y="20206"/>
                      <a:pt x="1543" y="20206"/>
                    </a:cubicBezTo>
                    <a:lnTo>
                      <a:pt x="3857" y="1741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Freeform 127"/>
              <p:cNvSpPr/>
              <p:nvPr/>
            </p:nvSpPr>
            <p:spPr>
              <a:xfrm>
                <a:off x="2673470" y="422893"/>
                <a:ext cx="43531" cy="8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3" h="21600" fill="norm" stroke="1" extrusionOk="0">
                    <a:moveTo>
                      <a:pt x="11515" y="18345"/>
                    </a:moveTo>
                    <a:cubicBezTo>
                      <a:pt x="7401" y="18937"/>
                      <a:pt x="3801" y="18345"/>
                      <a:pt x="3801" y="18345"/>
                    </a:cubicBezTo>
                    <a:cubicBezTo>
                      <a:pt x="2258" y="14795"/>
                      <a:pt x="2258" y="14795"/>
                      <a:pt x="2258" y="14795"/>
                    </a:cubicBezTo>
                    <a:cubicBezTo>
                      <a:pt x="5343" y="14203"/>
                      <a:pt x="5343" y="14203"/>
                      <a:pt x="5343" y="14203"/>
                    </a:cubicBezTo>
                    <a:cubicBezTo>
                      <a:pt x="6886" y="16274"/>
                      <a:pt x="6886" y="16274"/>
                      <a:pt x="6886" y="16274"/>
                    </a:cubicBezTo>
                    <a:cubicBezTo>
                      <a:pt x="6886" y="16274"/>
                      <a:pt x="8429" y="16570"/>
                      <a:pt x="11001" y="16274"/>
                    </a:cubicBezTo>
                    <a:cubicBezTo>
                      <a:pt x="14086" y="15978"/>
                      <a:pt x="16658" y="15090"/>
                      <a:pt x="16143" y="13611"/>
                    </a:cubicBezTo>
                    <a:cubicBezTo>
                      <a:pt x="15115" y="10356"/>
                      <a:pt x="2258" y="13315"/>
                      <a:pt x="201" y="7989"/>
                    </a:cubicBezTo>
                    <a:cubicBezTo>
                      <a:pt x="-828" y="5622"/>
                      <a:pt x="2258" y="3847"/>
                      <a:pt x="5858" y="3255"/>
                    </a:cubicBezTo>
                    <a:cubicBezTo>
                      <a:pt x="4829" y="296"/>
                      <a:pt x="4829" y="296"/>
                      <a:pt x="4829" y="296"/>
                    </a:cubicBezTo>
                    <a:cubicBezTo>
                      <a:pt x="7915" y="0"/>
                      <a:pt x="7915" y="0"/>
                      <a:pt x="7915" y="0"/>
                    </a:cubicBezTo>
                    <a:cubicBezTo>
                      <a:pt x="8943" y="2663"/>
                      <a:pt x="8943" y="2663"/>
                      <a:pt x="8943" y="2663"/>
                    </a:cubicBezTo>
                    <a:cubicBezTo>
                      <a:pt x="12543" y="2367"/>
                      <a:pt x="15629" y="2663"/>
                      <a:pt x="15629" y="2663"/>
                    </a:cubicBezTo>
                    <a:cubicBezTo>
                      <a:pt x="16658" y="6214"/>
                      <a:pt x="16658" y="6214"/>
                      <a:pt x="16658" y="6214"/>
                    </a:cubicBezTo>
                    <a:cubicBezTo>
                      <a:pt x="14601" y="6510"/>
                      <a:pt x="14601" y="6510"/>
                      <a:pt x="14601" y="6510"/>
                    </a:cubicBezTo>
                    <a:cubicBezTo>
                      <a:pt x="12543" y="4734"/>
                      <a:pt x="12543" y="4734"/>
                      <a:pt x="12543" y="4734"/>
                    </a:cubicBezTo>
                    <a:cubicBezTo>
                      <a:pt x="12543" y="4734"/>
                      <a:pt x="10486" y="4438"/>
                      <a:pt x="8429" y="4734"/>
                    </a:cubicBezTo>
                    <a:cubicBezTo>
                      <a:pt x="5343" y="5030"/>
                      <a:pt x="3801" y="6214"/>
                      <a:pt x="4315" y="7101"/>
                    </a:cubicBezTo>
                    <a:cubicBezTo>
                      <a:pt x="5343" y="10652"/>
                      <a:pt x="18201" y="7693"/>
                      <a:pt x="20258" y="12427"/>
                    </a:cubicBezTo>
                    <a:cubicBezTo>
                      <a:pt x="20772" y="15090"/>
                      <a:pt x="18201" y="16866"/>
                      <a:pt x="14601" y="18049"/>
                    </a:cubicBezTo>
                    <a:cubicBezTo>
                      <a:pt x="15629" y="21304"/>
                      <a:pt x="15629" y="21304"/>
                      <a:pt x="15629" y="21304"/>
                    </a:cubicBezTo>
                    <a:cubicBezTo>
                      <a:pt x="12543" y="21600"/>
                      <a:pt x="12543" y="21600"/>
                      <a:pt x="12543" y="21600"/>
                    </a:cubicBezTo>
                    <a:lnTo>
                      <a:pt x="11515" y="183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grpSp>
            <p:nvGrpSpPr>
              <p:cNvPr id="323" name="Group 97"/>
              <p:cNvGrpSpPr/>
              <p:nvPr/>
            </p:nvGrpSpPr>
            <p:grpSpPr>
              <a:xfrm>
                <a:off x="3177941" y="1338426"/>
                <a:ext cx="235731" cy="235258"/>
                <a:chOff x="0" y="0"/>
                <a:chExt cx="235729" cy="235257"/>
              </a:xfrm>
            </p:grpSpPr>
            <p:sp>
              <p:nvSpPr>
                <p:cNvPr id="320" name="Freeform 128"/>
                <p:cNvSpPr/>
                <p:nvPr/>
              </p:nvSpPr>
              <p:spPr>
                <a:xfrm>
                  <a:off x="116699" y="110289"/>
                  <a:ext cx="119031" cy="124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0340" fill="norm" stroke="1" extrusionOk="0">
                      <a:moveTo>
                        <a:pt x="18876" y="8370"/>
                      </a:moveTo>
                      <a:cubicBezTo>
                        <a:pt x="11870" y="1890"/>
                        <a:pt x="11870" y="1890"/>
                        <a:pt x="11870" y="1890"/>
                      </a:cubicBezTo>
                      <a:cubicBezTo>
                        <a:pt x="9146" y="-630"/>
                        <a:pt x="4865" y="-630"/>
                        <a:pt x="2141" y="1890"/>
                      </a:cubicBezTo>
                      <a:cubicBezTo>
                        <a:pt x="0" y="3870"/>
                        <a:pt x="0" y="3870"/>
                        <a:pt x="0" y="3870"/>
                      </a:cubicBezTo>
                      <a:cubicBezTo>
                        <a:pt x="0" y="3870"/>
                        <a:pt x="0" y="3870"/>
                        <a:pt x="0" y="3870"/>
                      </a:cubicBezTo>
                      <a:cubicBezTo>
                        <a:pt x="3114" y="6750"/>
                        <a:pt x="3114" y="6750"/>
                        <a:pt x="3114" y="6750"/>
                      </a:cubicBezTo>
                      <a:cubicBezTo>
                        <a:pt x="3114" y="6570"/>
                        <a:pt x="3114" y="6570"/>
                        <a:pt x="3114" y="6570"/>
                      </a:cubicBezTo>
                      <a:cubicBezTo>
                        <a:pt x="5254" y="4770"/>
                        <a:pt x="5254" y="4770"/>
                        <a:pt x="5254" y="4770"/>
                      </a:cubicBezTo>
                      <a:cubicBezTo>
                        <a:pt x="6227" y="3690"/>
                        <a:pt x="7784" y="3690"/>
                        <a:pt x="8951" y="4770"/>
                      </a:cubicBezTo>
                      <a:cubicBezTo>
                        <a:pt x="15957" y="11250"/>
                        <a:pt x="15957" y="11250"/>
                        <a:pt x="15957" y="11250"/>
                      </a:cubicBezTo>
                      <a:cubicBezTo>
                        <a:pt x="16930" y="12150"/>
                        <a:pt x="16930" y="13770"/>
                        <a:pt x="15957" y="14670"/>
                      </a:cubicBezTo>
                      <a:cubicBezTo>
                        <a:pt x="14789" y="15750"/>
                        <a:pt x="14789" y="15750"/>
                        <a:pt x="14789" y="15750"/>
                      </a:cubicBezTo>
                      <a:cubicBezTo>
                        <a:pt x="13816" y="16650"/>
                        <a:pt x="12065" y="16650"/>
                        <a:pt x="11092" y="15750"/>
                      </a:cubicBezTo>
                      <a:cubicBezTo>
                        <a:pt x="7978" y="12870"/>
                        <a:pt x="7978" y="12870"/>
                        <a:pt x="7978" y="12870"/>
                      </a:cubicBezTo>
                      <a:cubicBezTo>
                        <a:pt x="6422" y="13590"/>
                        <a:pt x="4865" y="13950"/>
                        <a:pt x="3114" y="13950"/>
                      </a:cubicBezTo>
                      <a:cubicBezTo>
                        <a:pt x="7978" y="18450"/>
                        <a:pt x="7978" y="18450"/>
                        <a:pt x="7978" y="18450"/>
                      </a:cubicBezTo>
                      <a:cubicBezTo>
                        <a:pt x="10703" y="20970"/>
                        <a:pt x="15178" y="20970"/>
                        <a:pt x="17903" y="18450"/>
                      </a:cubicBezTo>
                      <a:cubicBezTo>
                        <a:pt x="18876" y="17550"/>
                        <a:pt x="18876" y="17550"/>
                        <a:pt x="18876" y="17550"/>
                      </a:cubicBezTo>
                      <a:cubicBezTo>
                        <a:pt x="21600" y="15030"/>
                        <a:pt x="21600" y="10890"/>
                        <a:pt x="18876" y="83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Freeform 129"/>
                <p:cNvSpPr/>
                <p:nvPr/>
              </p:nvSpPr>
              <p:spPr>
                <a:xfrm>
                  <a:off x="0" y="-1"/>
                  <a:ext cx="124979" cy="118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40" h="20919" fill="norm" stroke="1" extrusionOk="0">
                      <a:moveTo>
                        <a:pt x="4770" y="6130"/>
                      </a:moveTo>
                      <a:cubicBezTo>
                        <a:pt x="5670" y="5157"/>
                        <a:pt x="5670" y="5157"/>
                        <a:pt x="5670" y="5157"/>
                      </a:cubicBezTo>
                      <a:cubicBezTo>
                        <a:pt x="6750" y="3989"/>
                        <a:pt x="8190" y="3989"/>
                        <a:pt x="9270" y="5157"/>
                      </a:cubicBezTo>
                      <a:cubicBezTo>
                        <a:pt x="15750" y="12162"/>
                        <a:pt x="15750" y="12162"/>
                        <a:pt x="15750" y="12162"/>
                      </a:cubicBezTo>
                      <a:cubicBezTo>
                        <a:pt x="16650" y="13135"/>
                        <a:pt x="16650" y="14887"/>
                        <a:pt x="15750" y="15860"/>
                      </a:cubicBezTo>
                      <a:cubicBezTo>
                        <a:pt x="13770" y="17805"/>
                        <a:pt x="13770" y="17805"/>
                        <a:pt x="13770" y="17805"/>
                      </a:cubicBezTo>
                      <a:cubicBezTo>
                        <a:pt x="13770" y="18000"/>
                        <a:pt x="13770" y="18000"/>
                        <a:pt x="13770" y="18000"/>
                      </a:cubicBezTo>
                      <a:cubicBezTo>
                        <a:pt x="16470" y="20919"/>
                        <a:pt x="16470" y="20919"/>
                        <a:pt x="16470" y="20919"/>
                      </a:cubicBezTo>
                      <a:cubicBezTo>
                        <a:pt x="16650" y="20919"/>
                        <a:pt x="16650" y="20919"/>
                        <a:pt x="16650" y="20919"/>
                      </a:cubicBezTo>
                      <a:cubicBezTo>
                        <a:pt x="18450" y="18778"/>
                        <a:pt x="18450" y="18778"/>
                        <a:pt x="18450" y="18778"/>
                      </a:cubicBezTo>
                      <a:cubicBezTo>
                        <a:pt x="20970" y="16249"/>
                        <a:pt x="20970" y="11773"/>
                        <a:pt x="18450" y="9049"/>
                      </a:cubicBezTo>
                      <a:cubicBezTo>
                        <a:pt x="11970" y="2043"/>
                        <a:pt x="11970" y="2043"/>
                        <a:pt x="11970" y="2043"/>
                      </a:cubicBezTo>
                      <a:cubicBezTo>
                        <a:pt x="9450" y="-681"/>
                        <a:pt x="5490" y="-681"/>
                        <a:pt x="2970" y="2043"/>
                      </a:cubicBezTo>
                      <a:cubicBezTo>
                        <a:pt x="1890" y="3211"/>
                        <a:pt x="1890" y="3211"/>
                        <a:pt x="1890" y="3211"/>
                      </a:cubicBezTo>
                      <a:cubicBezTo>
                        <a:pt x="-630" y="5935"/>
                        <a:pt x="-630" y="10216"/>
                        <a:pt x="1890" y="12941"/>
                      </a:cubicBezTo>
                      <a:cubicBezTo>
                        <a:pt x="6390" y="17805"/>
                        <a:pt x="6390" y="17805"/>
                        <a:pt x="6390" y="17805"/>
                      </a:cubicBezTo>
                      <a:cubicBezTo>
                        <a:pt x="6390" y="16249"/>
                        <a:pt x="6750" y="14497"/>
                        <a:pt x="7650" y="13135"/>
                      </a:cubicBezTo>
                      <a:cubicBezTo>
                        <a:pt x="4770" y="10022"/>
                        <a:pt x="4770" y="10022"/>
                        <a:pt x="4770" y="10022"/>
                      </a:cubicBezTo>
                      <a:cubicBezTo>
                        <a:pt x="3690" y="8854"/>
                        <a:pt x="3690" y="7297"/>
                        <a:pt x="4770" y="6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Freeform 130"/>
                <p:cNvSpPr/>
                <p:nvPr/>
              </p:nvSpPr>
              <p:spPr>
                <a:xfrm>
                  <a:off x="50937" y="63428"/>
                  <a:ext cx="119972" cy="120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0931" fill="norm" stroke="1" extrusionOk="0">
                      <a:moveTo>
                        <a:pt x="20925" y="16821"/>
                      </a:moveTo>
                      <a:cubicBezTo>
                        <a:pt x="17839" y="13763"/>
                        <a:pt x="17839" y="13763"/>
                        <a:pt x="17839" y="13763"/>
                      </a:cubicBezTo>
                      <a:cubicBezTo>
                        <a:pt x="15718" y="15865"/>
                        <a:pt x="15718" y="15865"/>
                        <a:pt x="15718" y="15865"/>
                      </a:cubicBezTo>
                      <a:cubicBezTo>
                        <a:pt x="14754" y="16821"/>
                        <a:pt x="13018" y="16821"/>
                        <a:pt x="12054" y="15865"/>
                      </a:cubicBezTo>
                      <a:cubicBezTo>
                        <a:pt x="5111" y="8984"/>
                        <a:pt x="5111" y="8984"/>
                        <a:pt x="5111" y="8984"/>
                      </a:cubicBezTo>
                      <a:cubicBezTo>
                        <a:pt x="4146" y="8028"/>
                        <a:pt x="4146" y="6308"/>
                        <a:pt x="5111" y="5352"/>
                      </a:cubicBezTo>
                      <a:cubicBezTo>
                        <a:pt x="7425" y="2867"/>
                        <a:pt x="7425" y="2867"/>
                        <a:pt x="7425" y="2867"/>
                      </a:cubicBezTo>
                      <a:cubicBezTo>
                        <a:pt x="4532" y="0"/>
                        <a:pt x="4532" y="0"/>
                        <a:pt x="4532" y="0"/>
                      </a:cubicBezTo>
                      <a:cubicBezTo>
                        <a:pt x="2025" y="2294"/>
                        <a:pt x="2025" y="2294"/>
                        <a:pt x="2025" y="2294"/>
                      </a:cubicBezTo>
                      <a:cubicBezTo>
                        <a:pt x="-675" y="4970"/>
                        <a:pt x="-675" y="9366"/>
                        <a:pt x="2025" y="12042"/>
                      </a:cubicBezTo>
                      <a:cubicBezTo>
                        <a:pt x="8968" y="18924"/>
                        <a:pt x="8968" y="18924"/>
                        <a:pt x="8968" y="18924"/>
                      </a:cubicBezTo>
                      <a:cubicBezTo>
                        <a:pt x="11668" y="21600"/>
                        <a:pt x="16104" y="21600"/>
                        <a:pt x="18804" y="18924"/>
                      </a:cubicBezTo>
                      <a:lnTo>
                        <a:pt x="20925" y="168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4" name="Freeform 131"/>
              <p:cNvSpPr/>
              <p:nvPr/>
            </p:nvSpPr>
            <p:spPr>
              <a:xfrm>
                <a:off x="1472541" y="42990"/>
                <a:ext cx="131786" cy="13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8" y="9620"/>
                    </a:moveTo>
                    <a:cubicBezTo>
                      <a:pt x="20148" y="9076"/>
                      <a:pt x="20148" y="9076"/>
                      <a:pt x="20148" y="9076"/>
                    </a:cubicBezTo>
                    <a:cubicBezTo>
                      <a:pt x="19966" y="7805"/>
                      <a:pt x="19422" y="6534"/>
                      <a:pt x="18696" y="5445"/>
                    </a:cubicBezTo>
                    <a:cubicBezTo>
                      <a:pt x="19240" y="4175"/>
                      <a:pt x="19240" y="4175"/>
                      <a:pt x="19240" y="4175"/>
                    </a:cubicBezTo>
                    <a:cubicBezTo>
                      <a:pt x="19240" y="3993"/>
                      <a:pt x="19240" y="3993"/>
                      <a:pt x="19240" y="3993"/>
                    </a:cubicBezTo>
                    <a:cubicBezTo>
                      <a:pt x="18333" y="3267"/>
                      <a:pt x="18333" y="3267"/>
                      <a:pt x="18333" y="3267"/>
                    </a:cubicBezTo>
                    <a:cubicBezTo>
                      <a:pt x="17607" y="2541"/>
                      <a:pt x="17607" y="2541"/>
                      <a:pt x="17607" y="2541"/>
                    </a:cubicBezTo>
                    <a:cubicBezTo>
                      <a:pt x="17425" y="2360"/>
                      <a:pt x="17425" y="2360"/>
                      <a:pt x="17425" y="2360"/>
                    </a:cubicBezTo>
                    <a:cubicBezTo>
                      <a:pt x="16155" y="2904"/>
                      <a:pt x="16155" y="2904"/>
                      <a:pt x="16155" y="2904"/>
                    </a:cubicBezTo>
                    <a:cubicBezTo>
                      <a:pt x="15066" y="2178"/>
                      <a:pt x="13795" y="1634"/>
                      <a:pt x="12524" y="1452"/>
                    </a:cubicBezTo>
                    <a:cubicBezTo>
                      <a:pt x="11980" y="182"/>
                      <a:pt x="11980" y="182"/>
                      <a:pt x="11980" y="182"/>
                    </a:cubicBezTo>
                    <a:cubicBezTo>
                      <a:pt x="11980" y="0"/>
                      <a:pt x="11980" y="0"/>
                      <a:pt x="11980" y="0"/>
                    </a:cubicBezTo>
                    <a:cubicBezTo>
                      <a:pt x="10709" y="0"/>
                      <a:pt x="10709" y="0"/>
                      <a:pt x="10709" y="0"/>
                    </a:cubicBezTo>
                    <a:cubicBezTo>
                      <a:pt x="9620" y="0"/>
                      <a:pt x="9620" y="0"/>
                      <a:pt x="9620" y="0"/>
                    </a:cubicBezTo>
                    <a:cubicBezTo>
                      <a:pt x="9439" y="182"/>
                      <a:pt x="9439" y="182"/>
                      <a:pt x="9439" y="182"/>
                    </a:cubicBezTo>
                    <a:cubicBezTo>
                      <a:pt x="8894" y="1452"/>
                      <a:pt x="8894" y="1452"/>
                      <a:pt x="8894" y="1452"/>
                    </a:cubicBezTo>
                    <a:cubicBezTo>
                      <a:pt x="7624" y="1634"/>
                      <a:pt x="6353" y="2178"/>
                      <a:pt x="5264" y="2904"/>
                    </a:cubicBezTo>
                    <a:cubicBezTo>
                      <a:pt x="3993" y="2360"/>
                      <a:pt x="3993" y="2360"/>
                      <a:pt x="3993" y="2360"/>
                    </a:cubicBezTo>
                    <a:cubicBezTo>
                      <a:pt x="3993" y="2360"/>
                      <a:pt x="3993" y="2360"/>
                      <a:pt x="3993" y="2360"/>
                    </a:cubicBezTo>
                    <a:cubicBezTo>
                      <a:pt x="3086" y="3267"/>
                      <a:pt x="3086" y="3267"/>
                      <a:pt x="3086" y="3267"/>
                    </a:cubicBezTo>
                    <a:cubicBezTo>
                      <a:pt x="2360" y="3993"/>
                      <a:pt x="2360" y="3993"/>
                      <a:pt x="2360" y="3993"/>
                    </a:cubicBezTo>
                    <a:cubicBezTo>
                      <a:pt x="2360" y="4175"/>
                      <a:pt x="2360" y="4175"/>
                      <a:pt x="2360" y="4175"/>
                    </a:cubicBezTo>
                    <a:cubicBezTo>
                      <a:pt x="2723" y="5445"/>
                      <a:pt x="2723" y="5445"/>
                      <a:pt x="2723" y="5445"/>
                    </a:cubicBezTo>
                    <a:cubicBezTo>
                      <a:pt x="1997" y="6534"/>
                      <a:pt x="1452" y="7624"/>
                      <a:pt x="1271" y="9076"/>
                    </a:cubicBezTo>
                    <a:cubicBezTo>
                      <a:pt x="0" y="9620"/>
                      <a:pt x="0" y="9620"/>
                      <a:pt x="0" y="9620"/>
                    </a:cubicBezTo>
                    <a:cubicBezTo>
                      <a:pt x="0" y="9620"/>
                      <a:pt x="0" y="9620"/>
                      <a:pt x="0" y="9620"/>
                    </a:cubicBezTo>
                    <a:cubicBezTo>
                      <a:pt x="0" y="10891"/>
                      <a:pt x="0" y="10891"/>
                      <a:pt x="0" y="10891"/>
                    </a:cubicBezTo>
                    <a:cubicBezTo>
                      <a:pt x="0" y="11980"/>
                      <a:pt x="0" y="11980"/>
                      <a:pt x="0" y="11980"/>
                    </a:cubicBezTo>
                    <a:cubicBezTo>
                      <a:pt x="0" y="12161"/>
                      <a:pt x="0" y="12161"/>
                      <a:pt x="0" y="12161"/>
                    </a:cubicBezTo>
                    <a:cubicBezTo>
                      <a:pt x="1271" y="12524"/>
                      <a:pt x="1271" y="12524"/>
                      <a:pt x="1271" y="12524"/>
                    </a:cubicBezTo>
                    <a:cubicBezTo>
                      <a:pt x="1452" y="13976"/>
                      <a:pt x="1997" y="15247"/>
                      <a:pt x="2723" y="16336"/>
                    </a:cubicBezTo>
                    <a:cubicBezTo>
                      <a:pt x="2178" y="17607"/>
                      <a:pt x="2178" y="17607"/>
                      <a:pt x="2178" y="17607"/>
                    </a:cubicBezTo>
                    <a:cubicBezTo>
                      <a:pt x="2178" y="17607"/>
                      <a:pt x="2178" y="17607"/>
                      <a:pt x="2178" y="17607"/>
                    </a:cubicBezTo>
                    <a:cubicBezTo>
                      <a:pt x="3086" y="18514"/>
                      <a:pt x="3086" y="18514"/>
                      <a:pt x="3086" y="18514"/>
                    </a:cubicBezTo>
                    <a:cubicBezTo>
                      <a:pt x="3812" y="19240"/>
                      <a:pt x="3812" y="19240"/>
                      <a:pt x="3812" y="19240"/>
                    </a:cubicBezTo>
                    <a:cubicBezTo>
                      <a:pt x="3993" y="19240"/>
                      <a:pt x="3993" y="19240"/>
                      <a:pt x="3993" y="19240"/>
                    </a:cubicBezTo>
                    <a:cubicBezTo>
                      <a:pt x="5264" y="18877"/>
                      <a:pt x="5264" y="18877"/>
                      <a:pt x="5264" y="18877"/>
                    </a:cubicBezTo>
                    <a:cubicBezTo>
                      <a:pt x="6353" y="19603"/>
                      <a:pt x="7624" y="20148"/>
                      <a:pt x="8894" y="20329"/>
                    </a:cubicBezTo>
                    <a:cubicBezTo>
                      <a:pt x="9439" y="21600"/>
                      <a:pt x="9439" y="21600"/>
                      <a:pt x="9439" y="21600"/>
                    </a:cubicBezTo>
                    <a:cubicBezTo>
                      <a:pt x="9439" y="21600"/>
                      <a:pt x="9439" y="21600"/>
                      <a:pt x="9439" y="21600"/>
                    </a:cubicBezTo>
                    <a:cubicBezTo>
                      <a:pt x="10709" y="21600"/>
                      <a:pt x="10709" y="21600"/>
                      <a:pt x="10709" y="21600"/>
                    </a:cubicBezTo>
                    <a:cubicBezTo>
                      <a:pt x="11798" y="21600"/>
                      <a:pt x="11798" y="21600"/>
                      <a:pt x="11798" y="21600"/>
                    </a:cubicBezTo>
                    <a:cubicBezTo>
                      <a:pt x="11980" y="21600"/>
                      <a:pt x="11980" y="21600"/>
                      <a:pt x="11980" y="21600"/>
                    </a:cubicBezTo>
                    <a:cubicBezTo>
                      <a:pt x="12524" y="20329"/>
                      <a:pt x="12524" y="20329"/>
                      <a:pt x="12524" y="20329"/>
                    </a:cubicBezTo>
                    <a:cubicBezTo>
                      <a:pt x="13795" y="20148"/>
                      <a:pt x="15066" y="19603"/>
                      <a:pt x="16155" y="18877"/>
                    </a:cubicBezTo>
                    <a:cubicBezTo>
                      <a:pt x="17425" y="19422"/>
                      <a:pt x="17425" y="19422"/>
                      <a:pt x="17425" y="19422"/>
                    </a:cubicBezTo>
                    <a:cubicBezTo>
                      <a:pt x="17425" y="19422"/>
                      <a:pt x="17425" y="19422"/>
                      <a:pt x="17425" y="19422"/>
                    </a:cubicBezTo>
                    <a:cubicBezTo>
                      <a:pt x="18333" y="18514"/>
                      <a:pt x="18333" y="18514"/>
                      <a:pt x="18333" y="18514"/>
                    </a:cubicBezTo>
                    <a:cubicBezTo>
                      <a:pt x="19059" y="17788"/>
                      <a:pt x="19059" y="17788"/>
                      <a:pt x="19059" y="17788"/>
                    </a:cubicBezTo>
                    <a:cubicBezTo>
                      <a:pt x="19240" y="17607"/>
                      <a:pt x="19240" y="17607"/>
                      <a:pt x="19240" y="17607"/>
                    </a:cubicBezTo>
                    <a:cubicBezTo>
                      <a:pt x="18696" y="16336"/>
                      <a:pt x="18696" y="16336"/>
                      <a:pt x="18696" y="16336"/>
                    </a:cubicBezTo>
                    <a:cubicBezTo>
                      <a:pt x="19422" y="15247"/>
                      <a:pt x="19966" y="13976"/>
                      <a:pt x="20148" y="12706"/>
                    </a:cubicBezTo>
                    <a:cubicBezTo>
                      <a:pt x="21418" y="12161"/>
                      <a:pt x="21418" y="12161"/>
                      <a:pt x="21418" y="12161"/>
                    </a:cubicBezTo>
                    <a:cubicBezTo>
                      <a:pt x="21600" y="12161"/>
                      <a:pt x="21600" y="12161"/>
                      <a:pt x="21600" y="12161"/>
                    </a:cubicBezTo>
                    <a:cubicBezTo>
                      <a:pt x="21600" y="10891"/>
                      <a:pt x="21600" y="10891"/>
                      <a:pt x="21600" y="10891"/>
                    </a:cubicBezTo>
                    <a:cubicBezTo>
                      <a:pt x="21600" y="9802"/>
                      <a:pt x="21600" y="9802"/>
                      <a:pt x="21600" y="9802"/>
                    </a:cubicBezTo>
                    <a:lnTo>
                      <a:pt x="21418" y="9620"/>
                    </a:lnTo>
                    <a:close/>
                    <a:moveTo>
                      <a:pt x="10709" y="16699"/>
                    </a:moveTo>
                    <a:cubicBezTo>
                      <a:pt x="7442" y="16699"/>
                      <a:pt x="4901" y="14158"/>
                      <a:pt x="4901" y="10891"/>
                    </a:cubicBezTo>
                    <a:cubicBezTo>
                      <a:pt x="4901" y="7624"/>
                      <a:pt x="7442" y="5082"/>
                      <a:pt x="10709" y="5082"/>
                    </a:cubicBezTo>
                    <a:cubicBezTo>
                      <a:pt x="13976" y="5082"/>
                      <a:pt x="16518" y="7624"/>
                      <a:pt x="16518" y="10891"/>
                    </a:cubicBezTo>
                    <a:cubicBezTo>
                      <a:pt x="16518" y="14158"/>
                      <a:pt x="13976" y="16699"/>
                      <a:pt x="10709" y="16699"/>
                    </a:cubicBezTo>
                    <a:close/>
                  </a:path>
                </a:pathLst>
              </a:custGeom>
              <a:solidFill>
                <a:srgbClr val="F3F8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5" name="Freeform 132"/>
              <p:cNvSpPr/>
              <p:nvPr/>
            </p:nvSpPr>
            <p:spPr>
              <a:xfrm>
                <a:off x="3220803" y="153269"/>
                <a:ext cx="170107" cy="247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39" y="20732"/>
                    </a:moveTo>
                    <a:cubicBezTo>
                      <a:pt x="21460" y="20636"/>
                      <a:pt x="21460" y="20636"/>
                      <a:pt x="21460" y="20636"/>
                    </a:cubicBezTo>
                    <a:cubicBezTo>
                      <a:pt x="21600" y="20539"/>
                      <a:pt x="21600" y="20443"/>
                      <a:pt x="21600" y="20346"/>
                    </a:cubicBezTo>
                    <a:cubicBezTo>
                      <a:pt x="13325" y="8100"/>
                      <a:pt x="13325" y="8100"/>
                      <a:pt x="13325" y="8100"/>
                    </a:cubicBezTo>
                    <a:cubicBezTo>
                      <a:pt x="14166" y="7618"/>
                      <a:pt x="14727" y="6943"/>
                      <a:pt x="14727" y="6075"/>
                    </a:cubicBezTo>
                    <a:cubicBezTo>
                      <a:pt x="14727" y="4918"/>
                      <a:pt x="13605" y="3954"/>
                      <a:pt x="12062" y="3568"/>
                    </a:cubicBezTo>
                    <a:cubicBezTo>
                      <a:pt x="12062" y="1061"/>
                      <a:pt x="12062" y="1061"/>
                      <a:pt x="12062" y="1061"/>
                    </a:cubicBezTo>
                    <a:cubicBezTo>
                      <a:pt x="12062" y="868"/>
                      <a:pt x="11782" y="771"/>
                      <a:pt x="11501" y="771"/>
                    </a:cubicBezTo>
                    <a:cubicBezTo>
                      <a:pt x="11221" y="771"/>
                      <a:pt x="11221" y="771"/>
                      <a:pt x="11221" y="771"/>
                    </a:cubicBezTo>
                    <a:cubicBezTo>
                      <a:pt x="11221" y="289"/>
                      <a:pt x="11221" y="289"/>
                      <a:pt x="11221" y="289"/>
                    </a:cubicBezTo>
                    <a:cubicBezTo>
                      <a:pt x="11221" y="96"/>
                      <a:pt x="11081" y="0"/>
                      <a:pt x="10800" y="0"/>
                    </a:cubicBezTo>
                    <a:cubicBezTo>
                      <a:pt x="10519" y="0"/>
                      <a:pt x="10379" y="96"/>
                      <a:pt x="10379" y="289"/>
                    </a:cubicBezTo>
                    <a:cubicBezTo>
                      <a:pt x="10379" y="771"/>
                      <a:pt x="10379" y="771"/>
                      <a:pt x="10379" y="771"/>
                    </a:cubicBezTo>
                    <a:cubicBezTo>
                      <a:pt x="10099" y="771"/>
                      <a:pt x="10099" y="771"/>
                      <a:pt x="10099" y="771"/>
                    </a:cubicBezTo>
                    <a:cubicBezTo>
                      <a:pt x="9818" y="771"/>
                      <a:pt x="9538" y="868"/>
                      <a:pt x="9538" y="1061"/>
                    </a:cubicBezTo>
                    <a:cubicBezTo>
                      <a:pt x="9538" y="3568"/>
                      <a:pt x="9538" y="3568"/>
                      <a:pt x="9538" y="3568"/>
                    </a:cubicBezTo>
                    <a:cubicBezTo>
                      <a:pt x="7995" y="3954"/>
                      <a:pt x="6873" y="4918"/>
                      <a:pt x="6873" y="6075"/>
                    </a:cubicBezTo>
                    <a:cubicBezTo>
                      <a:pt x="6873" y="6943"/>
                      <a:pt x="7434" y="7618"/>
                      <a:pt x="8275" y="8100"/>
                    </a:cubicBezTo>
                    <a:cubicBezTo>
                      <a:pt x="0" y="20346"/>
                      <a:pt x="0" y="20346"/>
                      <a:pt x="0" y="20346"/>
                    </a:cubicBezTo>
                    <a:cubicBezTo>
                      <a:pt x="0" y="20443"/>
                      <a:pt x="0" y="20539"/>
                      <a:pt x="281" y="20636"/>
                    </a:cubicBezTo>
                    <a:cubicBezTo>
                      <a:pt x="561" y="20732"/>
                      <a:pt x="561" y="20732"/>
                      <a:pt x="561" y="20732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701" y="20829"/>
                      <a:pt x="701" y="20829"/>
                      <a:pt x="701" y="20829"/>
                    </a:cubicBezTo>
                    <a:cubicBezTo>
                      <a:pt x="1122" y="20925"/>
                      <a:pt x="1122" y="20925"/>
                      <a:pt x="1122" y="20925"/>
                    </a:cubicBezTo>
                    <a:cubicBezTo>
                      <a:pt x="1262" y="20925"/>
                      <a:pt x="1403" y="20925"/>
                      <a:pt x="1543" y="20829"/>
                    </a:cubicBezTo>
                    <a:cubicBezTo>
                      <a:pt x="6592" y="13114"/>
                      <a:pt x="6592" y="13114"/>
                      <a:pt x="6592" y="13114"/>
                    </a:cubicBezTo>
                    <a:cubicBezTo>
                      <a:pt x="7855" y="13693"/>
                      <a:pt x="9257" y="13982"/>
                      <a:pt x="10800" y="13982"/>
                    </a:cubicBezTo>
                    <a:cubicBezTo>
                      <a:pt x="12343" y="13982"/>
                      <a:pt x="13745" y="13693"/>
                      <a:pt x="15008" y="13114"/>
                    </a:cubicBezTo>
                    <a:cubicBezTo>
                      <a:pt x="20057" y="20829"/>
                      <a:pt x="20057" y="20829"/>
                      <a:pt x="20057" y="20829"/>
                    </a:cubicBezTo>
                    <a:cubicBezTo>
                      <a:pt x="20197" y="20925"/>
                      <a:pt x="20338" y="20925"/>
                      <a:pt x="20478" y="20925"/>
                    </a:cubicBezTo>
                    <a:cubicBezTo>
                      <a:pt x="20899" y="20829"/>
                      <a:pt x="20899" y="20829"/>
                      <a:pt x="20899" y="20829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039" y="20732"/>
                    </a:lnTo>
                    <a:close/>
                    <a:moveTo>
                      <a:pt x="10800" y="4436"/>
                    </a:moveTo>
                    <a:cubicBezTo>
                      <a:pt x="12062" y="4436"/>
                      <a:pt x="13184" y="5207"/>
                      <a:pt x="13184" y="6075"/>
                    </a:cubicBezTo>
                    <a:cubicBezTo>
                      <a:pt x="13184" y="7039"/>
                      <a:pt x="12062" y="7714"/>
                      <a:pt x="10800" y="7714"/>
                    </a:cubicBezTo>
                    <a:cubicBezTo>
                      <a:pt x="9538" y="7714"/>
                      <a:pt x="8416" y="7039"/>
                      <a:pt x="8416" y="6075"/>
                    </a:cubicBezTo>
                    <a:cubicBezTo>
                      <a:pt x="8416" y="5207"/>
                      <a:pt x="9538" y="4436"/>
                      <a:pt x="10800" y="4436"/>
                    </a:cubicBezTo>
                    <a:close/>
                    <a:moveTo>
                      <a:pt x="10800" y="13211"/>
                    </a:moveTo>
                    <a:cubicBezTo>
                      <a:pt x="9397" y="13211"/>
                      <a:pt x="8135" y="12921"/>
                      <a:pt x="7153" y="12439"/>
                    </a:cubicBezTo>
                    <a:cubicBezTo>
                      <a:pt x="9678" y="8679"/>
                      <a:pt x="9678" y="8679"/>
                      <a:pt x="9678" y="8679"/>
                    </a:cubicBezTo>
                    <a:cubicBezTo>
                      <a:pt x="9958" y="8679"/>
                      <a:pt x="10379" y="8775"/>
                      <a:pt x="10800" y="8775"/>
                    </a:cubicBezTo>
                    <a:cubicBezTo>
                      <a:pt x="11221" y="8775"/>
                      <a:pt x="11642" y="8679"/>
                      <a:pt x="11922" y="8679"/>
                    </a:cubicBezTo>
                    <a:cubicBezTo>
                      <a:pt x="14447" y="12439"/>
                      <a:pt x="14447" y="12439"/>
                      <a:pt x="14447" y="12439"/>
                    </a:cubicBezTo>
                    <a:cubicBezTo>
                      <a:pt x="13465" y="12921"/>
                      <a:pt x="12203" y="13211"/>
                      <a:pt x="10800" y="13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6" name="Freeform 133"/>
              <p:cNvSpPr/>
              <p:nvPr/>
            </p:nvSpPr>
            <p:spPr>
              <a:xfrm>
                <a:off x="3662163" y="1079775"/>
                <a:ext cx="115603" cy="20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6" h="20928" fill="norm" stroke="1" extrusionOk="0">
                    <a:moveTo>
                      <a:pt x="19731" y="6559"/>
                    </a:moveTo>
                    <a:cubicBezTo>
                      <a:pt x="21482" y="4097"/>
                      <a:pt x="19147" y="1299"/>
                      <a:pt x="14866" y="291"/>
                    </a:cubicBezTo>
                    <a:cubicBezTo>
                      <a:pt x="10390" y="-604"/>
                      <a:pt x="5720" y="627"/>
                      <a:pt x="3968" y="3089"/>
                    </a:cubicBezTo>
                    <a:cubicBezTo>
                      <a:pt x="2412" y="5440"/>
                      <a:pt x="4358" y="8126"/>
                      <a:pt x="8055" y="9133"/>
                    </a:cubicBezTo>
                    <a:cubicBezTo>
                      <a:pt x="6109" y="12266"/>
                      <a:pt x="6109" y="12266"/>
                      <a:pt x="6109" y="12266"/>
                    </a:cubicBezTo>
                    <a:cubicBezTo>
                      <a:pt x="5914" y="12266"/>
                      <a:pt x="5914" y="12266"/>
                      <a:pt x="5914" y="12266"/>
                    </a:cubicBezTo>
                    <a:cubicBezTo>
                      <a:pt x="5525" y="12155"/>
                      <a:pt x="4941" y="12266"/>
                      <a:pt x="4941" y="12490"/>
                    </a:cubicBezTo>
                    <a:cubicBezTo>
                      <a:pt x="77" y="19877"/>
                      <a:pt x="77" y="19877"/>
                      <a:pt x="77" y="19877"/>
                    </a:cubicBezTo>
                    <a:cubicBezTo>
                      <a:pt x="-118" y="20101"/>
                      <a:pt x="77" y="20436"/>
                      <a:pt x="466" y="20436"/>
                    </a:cubicBezTo>
                    <a:cubicBezTo>
                      <a:pt x="2412" y="20884"/>
                      <a:pt x="2412" y="20884"/>
                      <a:pt x="2412" y="20884"/>
                    </a:cubicBezTo>
                    <a:cubicBezTo>
                      <a:pt x="2801" y="20996"/>
                      <a:pt x="3190" y="20884"/>
                      <a:pt x="3385" y="20660"/>
                    </a:cubicBezTo>
                    <a:cubicBezTo>
                      <a:pt x="8250" y="13274"/>
                      <a:pt x="8250" y="13274"/>
                      <a:pt x="8250" y="13274"/>
                    </a:cubicBezTo>
                    <a:cubicBezTo>
                      <a:pt x="8444" y="13050"/>
                      <a:pt x="8250" y="12826"/>
                      <a:pt x="7860" y="12714"/>
                    </a:cubicBezTo>
                    <a:cubicBezTo>
                      <a:pt x="7666" y="12602"/>
                      <a:pt x="7666" y="12602"/>
                      <a:pt x="7666" y="12602"/>
                    </a:cubicBezTo>
                    <a:cubicBezTo>
                      <a:pt x="9612" y="9580"/>
                      <a:pt x="9612" y="9580"/>
                      <a:pt x="9612" y="9580"/>
                    </a:cubicBezTo>
                    <a:cubicBezTo>
                      <a:pt x="13893" y="10140"/>
                      <a:pt x="18174" y="8909"/>
                      <a:pt x="19731" y="6559"/>
                    </a:cubicBezTo>
                    <a:close/>
                    <a:moveTo>
                      <a:pt x="5720" y="3537"/>
                    </a:moveTo>
                    <a:cubicBezTo>
                      <a:pt x="6887" y="1522"/>
                      <a:pt x="10779" y="515"/>
                      <a:pt x="14282" y="1299"/>
                    </a:cubicBezTo>
                    <a:cubicBezTo>
                      <a:pt x="17590" y="2082"/>
                      <a:pt x="19341" y="4208"/>
                      <a:pt x="17979" y="6223"/>
                    </a:cubicBezTo>
                    <a:cubicBezTo>
                      <a:pt x="16812" y="8126"/>
                      <a:pt x="12920" y="9133"/>
                      <a:pt x="9612" y="8349"/>
                    </a:cubicBezTo>
                    <a:cubicBezTo>
                      <a:pt x="6109" y="7678"/>
                      <a:pt x="4358" y="5440"/>
                      <a:pt x="5720" y="35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grpSp>
            <p:nvGrpSpPr>
              <p:cNvPr id="329" name="Group 101"/>
              <p:cNvGrpSpPr/>
              <p:nvPr/>
            </p:nvGrpSpPr>
            <p:grpSpPr>
              <a:xfrm>
                <a:off x="2968915" y="2823803"/>
                <a:ext cx="314978" cy="258364"/>
                <a:chOff x="0" y="0"/>
                <a:chExt cx="314976" cy="258362"/>
              </a:xfrm>
            </p:grpSpPr>
            <p:sp>
              <p:nvSpPr>
                <p:cNvPr id="327" name="Freeform 134"/>
                <p:cNvSpPr/>
                <p:nvPr/>
              </p:nvSpPr>
              <p:spPr>
                <a:xfrm>
                  <a:off x="0" y="0"/>
                  <a:ext cx="314977" cy="248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3439"/>
                      </a:moveTo>
                      <a:lnTo>
                        <a:pt x="21600" y="0"/>
                      </a:lnTo>
                      <a:lnTo>
                        <a:pt x="10447" y="21600"/>
                      </a:lnTo>
                      <a:lnTo>
                        <a:pt x="7499" y="14373"/>
                      </a:lnTo>
                      <a:lnTo>
                        <a:pt x="20158" y="1421"/>
                      </a:lnTo>
                      <a:lnTo>
                        <a:pt x="6890" y="13642"/>
                      </a:lnTo>
                      <a:lnTo>
                        <a:pt x="0" y="13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Freeform 135"/>
                <p:cNvSpPr/>
                <p:nvPr/>
              </p:nvSpPr>
              <p:spPr>
                <a:xfrm>
                  <a:off x="95801" y="174297"/>
                  <a:ext cx="32246" cy="84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560" fill="norm" stroke="1" extrusionOk="0">
                      <a:moveTo>
                        <a:pt x="0" y="540"/>
                      </a:moveTo>
                      <a:cubicBezTo>
                        <a:pt x="0" y="540"/>
                        <a:pt x="13407" y="21600"/>
                        <a:pt x="13407" y="20520"/>
                      </a:cubicBezTo>
                      <a:cubicBezTo>
                        <a:pt x="13407" y="19170"/>
                        <a:pt x="21600" y="9180"/>
                        <a:pt x="21600" y="9180"/>
                      </a:cubicBezTo>
                      <a:cubicBezTo>
                        <a:pt x="7448" y="0"/>
                        <a:pt x="7448" y="0"/>
                        <a:pt x="7448" y="0"/>
                      </a:cubicBezTo>
                      <a:lnTo>
                        <a:pt x="0" y="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331" name="Rectangle 8"/>
            <p:cNvSpPr txBox="1"/>
            <p:nvPr/>
          </p:nvSpPr>
          <p:spPr>
            <a:xfrm>
              <a:off x="1170631" y="346725"/>
              <a:ext cx="459566" cy="706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6000">
                  <a:solidFill>
                    <a:srgbClr val="FFFFFF"/>
                  </a:solidFill>
                  <a:latin typeface="Modern Pictograms"/>
                  <a:ea typeface="Modern Pictograms"/>
                  <a:cs typeface="Modern Pictograms"/>
                  <a:sym typeface="Modern Pictograms"/>
                </a:defRPr>
              </a:lvl1pPr>
            </a:lstStyle>
            <a:p>
              <a:pPr/>
              <a:r>
                <a:t>w</a:t>
              </a:r>
            </a:p>
          </p:txBody>
        </p:sp>
        <p:sp>
          <p:nvSpPr>
            <p:cNvPr id="332" name="Rectangle 9"/>
            <p:cNvSpPr txBox="1"/>
            <p:nvPr/>
          </p:nvSpPr>
          <p:spPr>
            <a:xfrm>
              <a:off x="1948137" y="2426143"/>
              <a:ext cx="311211" cy="581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4800">
                  <a:solidFill>
                    <a:srgbClr val="FFFFFF"/>
                  </a:solidFill>
                  <a:latin typeface="Modern Pictograms"/>
                  <a:ea typeface="Modern Pictograms"/>
                  <a:cs typeface="Modern Pictograms"/>
                  <a:sym typeface="Modern Pictograms"/>
                </a:defRPr>
              </a:lvl1pPr>
            </a:lstStyle>
            <a:p>
              <a:pPr/>
              <a:r>
                <a:t>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矩形 1"/>
          <p:cNvSpPr/>
          <p:nvPr/>
        </p:nvSpPr>
        <p:spPr>
          <a:xfrm>
            <a:off x="-1" y="-21791"/>
            <a:ext cx="12192001" cy="6858001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6" name="Freeform 1"/>
          <p:cNvSpPr/>
          <p:nvPr/>
        </p:nvSpPr>
        <p:spPr>
          <a:xfrm flipH="1">
            <a:off x="-1" y="5462701"/>
            <a:ext cx="2540001" cy="13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700" y="731"/>
                  <a:pt x="16466" y="5320"/>
                  <a:pt x="16466" y="10873"/>
                </a:cubicBezTo>
                <a:cubicBezTo>
                  <a:pt x="16466" y="10961"/>
                  <a:pt x="16466" y="11048"/>
                  <a:pt x="16466" y="11136"/>
                </a:cubicBezTo>
                <a:cubicBezTo>
                  <a:pt x="14484" y="12042"/>
                  <a:pt x="12915" y="14965"/>
                  <a:pt x="12449" y="18648"/>
                </a:cubicBezTo>
                <a:cubicBezTo>
                  <a:pt x="11957" y="17479"/>
                  <a:pt x="11266" y="16602"/>
                  <a:pt x="10467" y="16251"/>
                </a:cubicBezTo>
                <a:cubicBezTo>
                  <a:pt x="10467" y="16193"/>
                  <a:pt x="10467" y="16134"/>
                  <a:pt x="10467" y="16076"/>
                </a:cubicBezTo>
                <a:cubicBezTo>
                  <a:pt x="10467" y="12101"/>
                  <a:pt x="8725" y="8886"/>
                  <a:pt x="6570" y="8886"/>
                </a:cubicBezTo>
                <a:cubicBezTo>
                  <a:pt x="4429" y="8886"/>
                  <a:pt x="2673" y="12101"/>
                  <a:pt x="2673" y="16076"/>
                </a:cubicBezTo>
                <a:cubicBezTo>
                  <a:pt x="2673" y="16134"/>
                  <a:pt x="2687" y="16193"/>
                  <a:pt x="2687" y="16251"/>
                </a:cubicBezTo>
                <a:cubicBezTo>
                  <a:pt x="1303" y="16865"/>
                  <a:pt x="226" y="18999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BDE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37" name="Freeform 1"/>
          <p:cNvSpPr/>
          <p:nvPr/>
        </p:nvSpPr>
        <p:spPr>
          <a:xfrm>
            <a:off x="8432800" y="5156420"/>
            <a:ext cx="3759200" cy="1701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700" y="731"/>
                  <a:pt x="16466" y="5320"/>
                  <a:pt x="16466" y="10873"/>
                </a:cubicBezTo>
                <a:cubicBezTo>
                  <a:pt x="16466" y="10961"/>
                  <a:pt x="16466" y="11048"/>
                  <a:pt x="16466" y="11136"/>
                </a:cubicBezTo>
                <a:cubicBezTo>
                  <a:pt x="14484" y="12042"/>
                  <a:pt x="12915" y="14965"/>
                  <a:pt x="12449" y="18648"/>
                </a:cubicBezTo>
                <a:cubicBezTo>
                  <a:pt x="11957" y="17479"/>
                  <a:pt x="11266" y="16602"/>
                  <a:pt x="10467" y="16251"/>
                </a:cubicBezTo>
                <a:cubicBezTo>
                  <a:pt x="10467" y="16193"/>
                  <a:pt x="10467" y="16134"/>
                  <a:pt x="10467" y="16076"/>
                </a:cubicBezTo>
                <a:cubicBezTo>
                  <a:pt x="10467" y="12101"/>
                  <a:pt x="8725" y="8886"/>
                  <a:pt x="6570" y="8886"/>
                </a:cubicBezTo>
                <a:cubicBezTo>
                  <a:pt x="4429" y="8886"/>
                  <a:pt x="2673" y="12101"/>
                  <a:pt x="2673" y="16076"/>
                </a:cubicBezTo>
                <a:cubicBezTo>
                  <a:pt x="2673" y="16134"/>
                  <a:pt x="2687" y="16193"/>
                  <a:pt x="2687" y="16251"/>
                </a:cubicBezTo>
                <a:cubicBezTo>
                  <a:pt x="1303" y="16865"/>
                  <a:pt x="226" y="18999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38" name="Freeform 8"/>
          <p:cNvSpPr/>
          <p:nvPr/>
        </p:nvSpPr>
        <p:spPr>
          <a:xfrm>
            <a:off x="7549081" y="1405804"/>
            <a:ext cx="1003297" cy="676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39" name="Freeform 8"/>
          <p:cNvSpPr/>
          <p:nvPr/>
        </p:nvSpPr>
        <p:spPr>
          <a:xfrm>
            <a:off x="9195558" y="2781676"/>
            <a:ext cx="1653898" cy="1114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40" name="Social、Location 、Mobile在地化的行動社群活動…"/>
          <p:cNvSpPr txBox="1"/>
          <p:nvPr/>
        </p:nvSpPr>
        <p:spPr>
          <a:xfrm>
            <a:off x="1446021" y="1616672"/>
            <a:ext cx="9826888" cy="456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300"/>
            </a:pPr>
            <a:r>
              <a:t>Social、Location 、Mobile在地化的行動社群活動</a:t>
            </a:r>
          </a:p>
          <a:p>
            <a:pPr>
              <a:defRPr sz="3000"/>
            </a:pPr>
            <a:r>
              <a:t>主要是受到行動裝置的普及和無線技術的發展，讓顧客同時受到社群、行動裝置和本地店家資訊的影響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社群化Social：隨時分享討論與推薦</a:t>
            </a:r>
          </a:p>
          <a:p>
            <a:pPr>
              <a:defRPr sz="3000"/>
            </a:pPr>
            <a:r>
              <a:t>本地化Location ：即時定位查詢最熱門的店家或商品</a:t>
            </a:r>
          </a:p>
          <a:p>
            <a:pPr>
              <a:defRPr sz="3000"/>
            </a:pPr>
            <a:r>
              <a:t>行動化Mobile：透過手機平板或電腦隨時查詢商品或下單</a:t>
            </a:r>
          </a:p>
        </p:txBody>
      </p:sp>
      <p:sp>
        <p:nvSpPr>
          <p:cNvPr id="341" name="文本框 187"/>
          <p:cNvSpPr txBox="1"/>
          <p:nvPr/>
        </p:nvSpPr>
        <p:spPr>
          <a:xfrm>
            <a:off x="846920" y="462591"/>
            <a:ext cx="5867519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11053B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指尖下的SoLoMo模式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 w="12700">
            <a:solidFill>
              <a:srgbClr val="FDD66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Freeform 1"/>
          <p:cNvSpPr/>
          <p:nvPr/>
        </p:nvSpPr>
        <p:spPr>
          <a:xfrm>
            <a:off x="10668000" y="3174"/>
            <a:ext cx="1524000" cy="94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25" y="0"/>
                </a:moveTo>
                <a:cubicBezTo>
                  <a:pt x="5980" y="355"/>
                  <a:pt x="5980" y="639"/>
                  <a:pt x="5980" y="995"/>
                </a:cubicBezTo>
                <a:cubicBezTo>
                  <a:pt x="5980" y="1066"/>
                  <a:pt x="5980" y="1208"/>
                  <a:pt x="5980" y="1279"/>
                </a:cubicBezTo>
                <a:cubicBezTo>
                  <a:pt x="2544" y="2416"/>
                  <a:pt x="0" y="6537"/>
                  <a:pt x="0" y="11439"/>
                </a:cubicBezTo>
                <a:cubicBezTo>
                  <a:pt x="0" y="16697"/>
                  <a:pt x="2990" y="21600"/>
                  <a:pt x="6828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6025" y="0"/>
                </a:ln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45" name="Freeform 3"/>
          <p:cNvSpPr/>
          <p:nvPr/>
        </p:nvSpPr>
        <p:spPr>
          <a:xfrm>
            <a:off x="4883155" y="213220"/>
            <a:ext cx="704846" cy="472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46" name="Freeform 5"/>
          <p:cNvSpPr/>
          <p:nvPr/>
        </p:nvSpPr>
        <p:spPr>
          <a:xfrm>
            <a:off x="-21417" y="5908676"/>
            <a:ext cx="2663017" cy="94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21011" y="17519"/>
                  <a:pt x="19360" y="14353"/>
                  <a:pt x="17298" y="13368"/>
                </a:cubicBezTo>
                <a:cubicBezTo>
                  <a:pt x="17298" y="13227"/>
                  <a:pt x="17298" y="13157"/>
                  <a:pt x="17298" y="13016"/>
                </a:cubicBezTo>
                <a:cubicBezTo>
                  <a:pt x="17298" y="5840"/>
                  <a:pt x="14380" y="0"/>
                  <a:pt x="10815" y="0"/>
                </a:cubicBezTo>
                <a:cubicBezTo>
                  <a:pt x="7220" y="0"/>
                  <a:pt x="4332" y="5840"/>
                  <a:pt x="4332" y="13016"/>
                </a:cubicBezTo>
                <a:cubicBezTo>
                  <a:pt x="4332" y="13157"/>
                  <a:pt x="4332" y="13227"/>
                  <a:pt x="4332" y="13368"/>
                </a:cubicBezTo>
                <a:cubicBezTo>
                  <a:pt x="2269" y="14353"/>
                  <a:pt x="619" y="17519"/>
                  <a:pt x="0" y="21600"/>
                </a:cubicBezTo>
                <a:close/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47" name="Freeform 6"/>
          <p:cNvSpPr/>
          <p:nvPr/>
        </p:nvSpPr>
        <p:spPr>
          <a:xfrm>
            <a:off x="8229600" y="5088454"/>
            <a:ext cx="3961649" cy="1769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700" y="731"/>
                  <a:pt x="16466" y="5320"/>
                  <a:pt x="16466" y="10873"/>
                </a:cubicBezTo>
                <a:cubicBezTo>
                  <a:pt x="16466" y="10961"/>
                  <a:pt x="16466" y="11048"/>
                  <a:pt x="16466" y="11136"/>
                </a:cubicBezTo>
                <a:cubicBezTo>
                  <a:pt x="14484" y="12042"/>
                  <a:pt x="12915" y="14965"/>
                  <a:pt x="12449" y="18648"/>
                </a:cubicBezTo>
                <a:cubicBezTo>
                  <a:pt x="11957" y="17479"/>
                  <a:pt x="11266" y="16602"/>
                  <a:pt x="10467" y="16251"/>
                </a:cubicBezTo>
                <a:cubicBezTo>
                  <a:pt x="10467" y="16193"/>
                  <a:pt x="10467" y="16134"/>
                  <a:pt x="10467" y="16076"/>
                </a:cubicBezTo>
                <a:cubicBezTo>
                  <a:pt x="10467" y="12101"/>
                  <a:pt x="8725" y="8886"/>
                  <a:pt x="6570" y="8886"/>
                </a:cubicBezTo>
                <a:cubicBezTo>
                  <a:pt x="4429" y="8886"/>
                  <a:pt x="2673" y="12101"/>
                  <a:pt x="2673" y="16076"/>
                </a:cubicBezTo>
                <a:cubicBezTo>
                  <a:pt x="2673" y="16134"/>
                  <a:pt x="2687" y="16193"/>
                  <a:pt x="2687" y="16251"/>
                </a:cubicBezTo>
                <a:cubicBezTo>
                  <a:pt x="1303" y="16865"/>
                  <a:pt x="226" y="18999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48" name="Freeform 8"/>
          <p:cNvSpPr/>
          <p:nvPr/>
        </p:nvSpPr>
        <p:spPr>
          <a:xfrm>
            <a:off x="4483103" y="5089525"/>
            <a:ext cx="1003297" cy="67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pic>
        <p:nvPicPr>
          <p:cNvPr id="349" name="Picture 783" descr="Picture 78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4400" y="3505200"/>
            <a:ext cx="806452" cy="577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icture 782" descr="Picture 78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39" y="5105403"/>
            <a:ext cx="645297" cy="463552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Freeform 32"/>
          <p:cNvSpPr/>
          <p:nvPr/>
        </p:nvSpPr>
        <p:spPr>
          <a:xfrm>
            <a:off x="812800" y="5105400"/>
            <a:ext cx="528869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52" name="Freeform 33"/>
          <p:cNvSpPr/>
          <p:nvPr/>
        </p:nvSpPr>
        <p:spPr>
          <a:xfrm>
            <a:off x="6491471" y="5821781"/>
            <a:ext cx="711201" cy="475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53" name="Freeform 40"/>
          <p:cNvSpPr/>
          <p:nvPr/>
        </p:nvSpPr>
        <p:spPr>
          <a:xfrm>
            <a:off x="538457" y="457204"/>
            <a:ext cx="477546" cy="32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4BC9D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54" name="Freeform 31"/>
          <p:cNvSpPr/>
          <p:nvPr/>
        </p:nvSpPr>
        <p:spPr>
          <a:xfrm>
            <a:off x="3454400" y="6332540"/>
            <a:ext cx="908054" cy="525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16" y="7813"/>
                </a:moveTo>
                <a:cubicBezTo>
                  <a:pt x="19687" y="8617"/>
                  <a:pt x="21600" y="11374"/>
                  <a:pt x="21600" y="14706"/>
                </a:cubicBezTo>
                <a:cubicBezTo>
                  <a:pt x="21600" y="18038"/>
                  <a:pt x="19687" y="21600"/>
                  <a:pt x="16977" y="21600"/>
                </a:cubicBezTo>
                <a:cubicBezTo>
                  <a:pt x="5101" y="21600"/>
                  <a:pt x="5101" y="21600"/>
                  <a:pt x="5101" y="21600"/>
                </a:cubicBezTo>
                <a:cubicBezTo>
                  <a:pt x="2232" y="21600"/>
                  <a:pt x="0" y="18268"/>
                  <a:pt x="0" y="14706"/>
                </a:cubicBezTo>
                <a:cubicBezTo>
                  <a:pt x="0" y="11374"/>
                  <a:pt x="1913" y="8617"/>
                  <a:pt x="4463" y="7813"/>
                </a:cubicBezTo>
                <a:cubicBezTo>
                  <a:pt x="4463" y="7813"/>
                  <a:pt x="4463" y="7698"/>
                  <a:pt x="4463" y="7583"/>
                </a:cubicBezTo>
                <a:cubicBezTo>
                  <a:pt x="4463" y="3332"/>
                  <a:pt x="7333" y="0"/>
                  <a:pt x="10840" y="0"/>
                </a:cubicBezTo>
                <a:cubicBezTo>
                  <a:pt x="14347" y="0"/>
                  <a:pt x="17216" y="3332"/>
                  <a:pt x="17216" y="7583"/>
                </a:cubicBezTo>
                <a:cubicBezTo>
                  <a:pt x="17216" y="7698"/>
                  <a:pt x="17216" y="7813"/>
                  <a:pt x="17216" y="7813"/>
                </a:cubicBezTo>
              </a:path>
            </a:pathLst>
          </a:custGeom>
          <a:solidFill>
            <a:srgbClr val="AFABA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</a:p>
        </p:txBody>
      </p:sp>
      <p:sp>
        <p:nvSpPr>
          <p:cNvPr id="355" name="文本框 187"/>
          <p:cNvSpPr txBox="1"/>
          <p:nvPr/>
        </p:nvSpPr>
        <p:spPr>
          <a:xfrm>
            <a:off x="517883" y="480871"/>
            <a:ext cx="4789007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11053B"/>
                </a:solidFill>
                <a:latin typeface="华文圆体 Regular"/>
                <a:ea typeface="华文圆体 Regular"/>
                <a:cs typeface="华文圆体 Regular"/>
                <a:sym typeface="华文圆体 Regular"/>
              </a:defRPr>
            </a:lvl1pPr>
          </a:lstStyle>
          <a:p>
            <a:pPr/>
            <a:r>
              <a:t>品牌行銷的小心思</a:t>
            </a:r>
          </a:p>
        </p:txBody>
      </p:sp>
      <p:sp>
        <p:nvSpPr>
          <p:cNvPr id="356" name="行銷是手段，品牌才是目的…"/>
          <p:cNvSpPr txBox="1"/>
          <p:nvPr/>
        </p:nvSpPr>
        <p:spPr>
          <a:xfrm>
            <a:off x="484325" y="1738995"/>
            <a:ext cx="7419646" cy="294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500"/>
            </a:pPr>
            <a:r>
              <a:t>行銷是手段，品牌才是目的</a:t>
            </a:r>
          </a:p>
          <a:p>
            <a:pPr>
              <a:defRPr b="1" sz="3500"/>
            </a:pPr>
          </a:p>
          <a:p>
            <a:pPr>
              <a:defRPr sz="3000"/>
            </a:pPr>
            <a:r>
              <a:t>Ex：蝦皮購物的終極策略「品牌大於導購」</a:t>
            </a:r>
          </a:p>
          <a:p>
            <a:pPr>
              <a:defRPr sz="3000"/>
            </a:pPr>
            <a:r>
              <a:t>讓品牌在大眾心裡建立好的形象，才是終極目標</a:t>
            </a:r>
          </a:p>
        </p:txBody>
      </p:sp>
      <p:pic>
        <p:nvPicPr>
          <p:cNvPr id="357" name="B535AED4-BE3D-4171-8FC9-C462E34FB56D-L0-001.jpeg" descr="B535AED4-BE3D-4171-8FC9-C462E34FB56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6120" y="284528"/>
            <a:ext cx="3538581" cy="6460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FE7E11F4-F192-454B-AB40-896263D0D686-L0-001.png" descr="FE7E11F4-F192-454B-AB40-896263D0D686-L0-001.png"/>
          <p:cNvPicPr>
            <a:picLocks noChangeAspect="1"/>
          </p:cNvPicPr>
          <p:nvPr/>
        </p:nvPicPr>
        <p:blipFill>
          <a:blip r:embed="rId2">
            <a:extLst/>
          </a:blip>
          <a:srcRect l="0" t="8070" r="0" b="10899"/>
          <a:stretch>
            <a:fillRect/>
          </a:stretch>
        </p:blipFill>
        <p:spPr>
          <a:xfrm>
            <a:off x="-783657" y="-1646197"/>
            <a:ext cx="14809573" cy="9000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