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</p:sldMasterIdLst>
  <p:notesMasterIdLst>
    <p:notesMasterId r:id="rId45"/>
  </p:notesMasterIdLst>
  <p:sldIdLst>
    <p:sldId id="256" r:id="rId4"/>
    <p:sldId id="257" r:id="rId5"/>
    <p:sldId id="270" r:id="rId6"/>
    <p:sldId id="260" r:id="rId7"/>
    <p:sldId id="259" r:id="rId8"/>
    <p:sldId id="258" r:id="rId9"/>
    <p:sldId id="295" r:id="rId10"/>
    <p:sldId id="296" r:id="rId11"/>
    <p:sldId id="297" r:id="rId12"/>
    <p:sldId id="262" r:id="rId13"/>
    <p:sldId id="263" r:id="rId14"/>
    <p:sldId id="264" r:id="rId15"/>
    <p:sldId id="269" r:id="rId16"/>
    <p:sldId id="265" r:id="rId17"/>
    <p:sldId id="266" r:id="rId18"/>
    <p:sldId id="281" r:id="rId19"/>
    <p:sldId id="282" r:id="rId20"/>
    <p:sldId id="271" r:id="rId21"/>
    <p:sldId id="272" r:id="rId22"/>
    <p:sldId id="273" r:id="rId23"/>
    <p:sldId id="267" r:id="rId24"/>
    <p:sldId id="274" r:id="rId25"/>
    <p:sldId id="275" r:id="rId26"/>
    <p:sldId id="277" r:id="rId27"/>
    <p:sldId id="279" r:id="rId28"/>
    <p:sldId id="278" r:id="rId29"/>
    <p:sldId id="280" r:id="rId30"/>
    <p:sldId id="284" r:id="rId31"/>
    <p:sldId id="293" r:id="rId32"/>
    <p:sldId id="285" r:id="rId33"/>
    <p:sldId id="288" r:id="rId34"/>
    <p:sldId id="289" r:id="rId35"/>
    <p:sldId id="287" r:id="rId36"/>
    <p:sldId id="290" r:id="rId37"/>
    <p:sldId id="291" r:id="rId38"/>
    <p:sldId id="292" r:id="rId39"/>
    <p:sldId id="298" r:id="rId40"/>
    <p:sldId id="286" r:id="rId41"/>
    <p:sldId id="268" r:id="rId42"/>
    <p:sldId id="283" r:id="rId43"/>
    <p:sldId id="294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2" y="10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5-18T05:00:21.5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25012 15681 0,'-18'0'31,"-17"0"0,17 0-15,-35 0 0,18 0-1,18 0-15,-36 0 16,17 0-16,1 0 15,-18 0-15,18 0 16,-18 0-16,18 0 16,-1 0-16,-34 0 15,35 0-15,-18 0 16,0 0-16,0 0 16,0 0-16,0 0 15,18 0-15,-18 0 16,0 0-16,0 0 15,18 0-15,-1 0 16,-17 0-16,36 0 16,-36 0-1,0 0-15,18 0 16,-1 0-16,-16 0 16,16 0-16,-17 0 15,18 0 1,17 0-1,1 0-15,-1 0 16,1 0-16,-1 0 16,0 0-16,1 0 31,-19 0 0,19 0-15,-1 0-16,-17-18 15,35 1 17,0-1-32,-18 0 15,18 1 1,0-18 0,0 17-16,-17 0 15,17-17 1,0 17-1,0-17 1,0 17 0,0-17-1,0 17 1,0-17 0,0 18-1,0-19 1,0 19-1,17-19 1,1 36-16,-18-17 16,17 17-1,1-18-15,0 0 32,-18 1-32,17 17 31,1 0-31,0-18 15,17 1 1,-17 17 0,17 0-1,-18-18-15,19 18 16,-19 0 0,1 0-1,17 0-15,-17 0 16,17 0-16,0 0 15,1 0-15,-19 0 16,36-18-16,-17 18 16,-1 0-16,18 0 15,0 0-15,-36 0 16,36 0-16,-35 0 16,17 0-16,18-35 15,-35 35-15,-1 0 16,1 0-1,0 0-15,-1 0 16,1 0 0,0 0-16,-1 0 15,18 0-15,1 0 16,-1 0 0,0 0-16,-17 0 15,17 0-15,1 0 16,-19 0-1,18 0-15,18 0 16,-35 18-16,17-18 16,-17 0-1,17 0-15,-17 0 16,17 0-16,-17 0 16,35 0-16,-36 35 15,36-17-15,-35-18 16,35 0-16,-18 0 15,18 17-15,-18-17 16,18 35-16,-35-35 16,17 0-16,18 0 15,-18 0-15,-17 0 16,17 18-16,0-18 16,1 18-1,-1-1 1,-17-17-16,-1 0 15,1 0 1,0 0-16,-1 18 16,1 0-1,-1-18 1,1 0 0,17 17-1,-17-17 1,0 18 31,-18 0-32,0-1-15,0 18 32,0-17-17,0 0 1,0-1-1,0 1-15,0 0 16,0-1 0,0 1-1,0 17 1,-18-17 15,0-18-31,18 18 16,-35-18-16,17 17 15,-17-17-15,18 0 16,-54 18-16,71-1 16,-35-17-16,17 0 15,-17 0-15,-18 0 16,0 0-16,0 18 16,0-18-1,-17 0-15,-1 18 16,-35-1-16,53 1 15,-17-18-15,-1 0 16,1 0-16,17 0 16,17 0-16,1 0 15,18 0-15,-19 0 32</inkml:trace>
  <inkml:trace contextRef="#ctx0" brushRef="#br0" timeOffset="2935.2718">24148 15028 0,'0'0'0,"-18"0"0,0 0 16,1 0 0,-1 0-16,0 0 15,-17 0 1,18 0-16,-19 0 15,1 0-15,0 0 16,-1 0-16,-17 0 16,18 0-16,0 0 15,-18 0-15,0 0 16,0 0 0,18-17-16,-36 17 0,18-18 15,1 18 1,34 0-16,0-18 15,1 18-15,17-17 16,-18 17 15,18-18-15,-18 18-16,1-18 16,-1 1-1,0-1-15,1 18 16,-18-35-16,-1 17 15,36 1 1,0-1 0,0 0-16,0 1 15,0-1-15,0-17 16,0 0 0,0-1-16,0 1 15,0 17 1,0-17-16,18 17 15,-18 1-15,35-18 16,-35 17-16,18 0 16,-1 18-16,1-35 15,0 35 1,17-18 0,18 1-16,0-1 15,0 18-15,0-18 16,35 1-16,-35 17 15,17-18-15,-17 18 16,18 0-16,-18-17 16,0 17-16,-18-18 15,-17 18-15,34 0 16,-34 0-16,17 0 16,18 0-16,0 0 15,18 0-15,-18 0 16,17 0-16,1 0 15,17 0-15,-17 0 16,-19 0-16,19 0 16,-18 0-16,-18 0 15,0 0-15,18 0 16,-35 0-16,17 0 16,-17 0-16,0 0 15,17 0-15,-18 0 16,19 0-16,-19 0 15,36 0 1,-17 0 0,-19 0-16,1 0 15,17 18-15,-17-18 16,17 17-16,-17-17 16,-1 0-16,1 18 15,-18-1 1,35-17-16,-35 18 15,18-18-15,17 18 16,-35-1-16,35 1 16,1 17-1,-36-17 1,17-18-16,1 35 16,-18-17-1,18-18 1,-1 35-16,1-17 15,-18 17 1,0 0 0,0 1-16,0-1 15,0 0-15,0 18 16,0-18-16,0-17 16,-18 35-1,1-18-15,-1-35 16,0 0-16,-52 35 15,-36-17-15,-17-18 16,17 0-16,-88 0 16,35 0-16,-35 0 15,70 0-15,19 0 16,-1 0-16,88 0 16,-17 0-16</inkml:trace>
  <inkml:trace contextRef="#ctx0" brushRef="#br0" timeOffset="8406.7939">24042 16439 0,'-18'0'15,"1"0"16,-1 0-15,0 0 0,1 0-1,-1 0 1,0 0 0,1 0-16,-1 0 15,0 0-15,-17 0 16,17 0-16,-17 0 15,18 0-15,-19 0 16,-17 0-16,18-17 16,0 17-16,17 0 15,-35-18-15,36 1 16,-1-1-16,-17 0 16,17 18-1,0-17-15,-17-1 16,35 0-16,-17 1 15,-1 17-15,0-36 16,1 36 0,17-17-1,-18-1 1,0 0 0,18 1-1,0-1-15,0-17 16,0 17-1,0 1 1,0-1-16,0-17 16,0 17-1,0-17-15,0 17 32,0 1-32,18-1 31,-18 0-16,0 1-15,0-1 16,18 0 0,-18 1-16,17-1 15,1 0 1,-18 1 15,18 17-31,-1-35 16,1 35-1,35-36 17,-36 36-17,1 0 1,17-17 0,1 17-1,-19-18-15,1 18 31,-1 0-31,1 0 16,0 0 0,-1 0-16,1 0 15,17 0-15,-17 0 16,17 0-16,0 0 16,1-18-16,-19 18 15,36-17-15,-35 17 16,17 0-16,1 0 15,-19 0 1,1 0-16,17 0 16,0 0-1,-17 0-15,0 0 16,17 0-16,0 0 16,-17 0-16,-1 0 15,1 0-15,0 0 16,17 0-1,0 0 1,-17 0 0,17 0-16,18 0 15,-35 0-15,17 0 16,0 0-16,1 0 16,-19 0-1,19 0-15,-19 0 16,1 0-1,-1 0-15,1 0 16,0 0 0,-1 0-16,1 0 15,17 0 1,-17 0-16,0 0 16,-1 0-16,1 0 15,-1 0-15,1 0 16,17 0-1,-17 0 1,0 0 0,-1 0-1,1 0-15,0 0 16,-1 0 0,1 0-16,-1 0 31,19 0 0,-19 0 0,1 0-15,0 0-16,-1 0 31,1 0 0,0 0-15,-1 17 0,19-17 31,-36 18-47,17-18 15,18 0 16,-17 18-15,0-18 0,-1 0-1,-17 17 1,18-17 0,17 0 15,-17 0-16,-18 18-15,35-18 16,-17 18-16,-1-1 16,19-17-1,-19 18 1,1-18 0,0 0-1,-1 17 1,-17 1 15,18-18 16,-18 18-47,35-1 16,-17 1-1,0-18-15,-1 18 16,1-1-1,-1 1 1,1 0 0,-18-1-1,0 1 1,18-1 0,-1-17-16,1 36 15,-18-19 63,0 1-78,35 0 16,-35 17 0,0-17-1,0 17 1,0-18 15,0 1 0,0 0-15,0-1 0,0 19-16,-17-19 31,17 1-31,-36-18 15,19 18-15,-1-18 16,18 17 0,-18-17-1,-17 18-15,18-18 16,-1 0-16,-35 35 16,0-35-1,18 0-15,17 18 16,-35-18-16,36 0 15,-19 17-15,19-17 16,-1 0-16,-17 0 16,17 0-1,-17 0-15,17 0 16,-17 0-16,0 0 16,-1 0-16,19 0 15,-19 0-15,-17 0 16,36 0-16,-1 0 15,1 0-15,-1 0 16,-35 0-16,35 0 16,-17 0-1,17 0-15,-34 0 16,-1 0-16,17 0 16,-17 0-16,-17 0 15,35 0-15,-1 0 16,-17 0-16,18 0 15,0 0-15,-18 0 16,35 0-16,-17 0 16,0 0-16,-18 0 15,0 0-15,35 0 16,-35 0-16,18 0 16,17 0-16,-52-35 15,52 35-15,-17 0 16,-18 0-16,35 0 15,-35 0-15,36 0 16,-18 0 0,35-17-1,-18 17 1</inkml:trace>
  <inkml:trace contextRef="#ctx0" brushRef="#br0" timeOffset="14863.1019">25947 15222 0,'0'18'93,"0"0"-93,0 35 16,0-36-16,0 18 16,0 1-1,0-19-15,0 1 16,0 0 0,0-1-16,0 1 46,0 17-14,0-17-17,0 17 32,0-17 125,0-1-156,0 1 15</inkml:trace>
  <inkml:trace contextRef="#ctx0" brushRef="#br0" timeOffset="15975.7153">25964 15152 0,'0'0'0,"18"-18"0,0 18 16,-1 0-16,1 0 15,17 0 1,-17 0 0,0 0 15,-1 0-16,1 18 17,-18-1-1,17-17-15,-17 18-1,0 0 1,0-1-1,0 1 1,0 0-16,0-1 16,0 1-16,0 0 15,0 17 1,0-18 0,0 1-16,-35 0 31,18-1-16,-19-17 1,19 0-16,-19 0 16,19 0-16,-19 0 15,19 0-15</inkml:trace>
  <inkml:trace contextRef="#ctx0" brushRef="#br0" timeOffset="16759.532">26317 15152 0,'0'17'47,"0"19"-47,0 17 15,0-18-15,0 18 16,0-18-16,0 18 16,0-35-16,0 35 15,0-36-15,0 19 16,0-19 0,0 18 93,0-17-78,0-36 32,0 1-63,0-1 15,0 1-15,0-1 16</inkml:trace>
  <inkml:trace contextRef="#ctx0" brushRef="#br0" timeOffset="17631.487">26335 15152 0,'17'0'31,"1"0"-31,0 0 16,17 0 0,-17 0-1,-1 0 1,1 0-16,0 0 16,-1 0-1,1 17-15,0 1 16,-18 0-1,0-1 17,0 1-32,0 0 31,0-1-31,0 1 16,0 17-1,0-17-15,0-1 16,-36 19-1,1-19 1,17 1 0,1-18-1,-1 0-15,0 0 16,1 0 0,-1 0-1,0 0 1</inkml:trace>
  <inkml:trace contextRef="#ctx0" brushRef="#br0" timeOffset="18456.4306">26599 15117 0,'0'0'0,"36"0"16,17 0-1,0 0-15,-1 0 16,-16 0-16,17 0 16,0 0-16,-36 0 15,36 0-15,-18 0 16,-17 0 0,17 0 15,-17 0-16,17 0 1,-17 0-16,-53 0 125</inkml:trace>
  <inkml:trace contextRef="#ctx0" brushRef="#br0" timeOffset="18951.4071">26882 15099 0,'17'18'47,"-17"-1"-31,0 36-16,0-35 15,0 17-15,0 0 16,0 18-16,0 0 16,0 0-1,0-18-15,0 18 16,0-17-1,0-19-15,0 1 125</inkml:trace>
  <inkml:trace contextRef="#ctx0" brushRef="#br0" timeOffset="20335.4601">23336 15593 0,'53'0'63,"-18"0"-48,18 0-15,0 0 16,0 0-16,-35 0 15,35-18-15,0 18 16,-18 0-16,18 0 16,0 0-16,17 0 15,-17 0-15,18 0 16,-18-17 0,0 17-16,0 0 15,-1 0-15,-34 0 16,17 0-16,1 0 15,-1 0-15,0 0 16,18 0-16,-35 0 16,-1 0-16,36 0 15,-35 0-15,17 0 16,1 0-16,-1 0 16,0 0-1,-17 0-15,-1 0 16,1 0-16,0 0 15,-1 0 1,1 0-16,0 0 16,-1 0-16,1 0 15,17 0-15,-17 0 16,17 0-16,0 0 16,1 0-16,-19 0 15,1 0 1,-1 0 15,1 0 0,17-18-15,1 0 0,-19 18-1,1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5-18T05:12:52.5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3863 3263 0,'18'0'31,"70"0"-15,35 35-16,89-17 16,0 17-16,123 18 15,17-17-15,-16-36 16,-1 0-16,-35 0 16,-71 0-16,-70 0 15,-36 0-15,-88 0 16,-17 0 31</inkml:trace>
  <inkml:trace contextRef="#ctx0" brushRef="#br0" timeOffset="1056.1036">5539 2840 0,'0'0'0,"-18"0"16,-17 0-16,17 18 15,-17 70-15,17 35 16,1-17-16,-1-18 16,-17 89-16,17-19 15,18 1-15,0 35 16,0-53-16,0 0 15,18-17-15,17-36 16,35 18-16,1-53 16,-18-36-16,17 36 15,19-35-15,-36 0 16,35-18-16,18 17 16,-36-17-16,36 0 15,35 0-15,-70 0 16,34 0-16,19 0 15,-18 0 1,0-53-16,-18 36 16,18-54-16,-18 53 15,-35-34-15,17 16 16,1 19-16,-1-36 16,19 0-16,-19 18 15,36-18-15,-53 0 16,35-18-16,0 1 15,-35 52-15,35-53 16,-35 18-16,0 36 16,-17-36-16,-1 18 15,0-18-15,-17 17 16,-18 19 0,0-18-16,0 17 15,0-17 1,0-1-16,-36 1 15,-34 17-15,-1 1 16,18 17-16,1-18 16,-54 0-16,35 18 15,-52 0-15,70 0 16,-35 18 0,-1 53-16,36-1 15,0-17-15,18 35 16,-18 18-16,53-35 15,0 17-15,0 35 16,0-52-16,36 17 16,34 18-16,1-35 15,17-1-15,35 1 16,54-1-16,-18-35 16,-1 18-16,1-35 15,53 0-15,-71-18 16,-18 0-16,1 0 15,-107 0-15,19 0 16,-19 0-16,-17-18 16,0 0-16,0-17 15,0 17-15,0-17 16,0 18-16,0-36 16,0 35-16,0-53 15</inkml:trace>
  <inkml:trace contextRef="#ctx0" brushRef="#br0" timeOffset="1736.2268">10142 3387 0,'0'0'0,"-123"17"0,-1 1 16,-70 35-16,36 17 15,52-17-15,-71 0 16,72-35-16,34 17 16,53-35-16,18 18 31,0-1 0,18 19-31,70-1 16,-17 18-16,52 0 15,36 0-15,-36-18 16,54 36-16,-89-36 16,-17 0-16,-1 0 15,-35-17-15,-17 0 16,0-1-16,-18 19 16,0-19-16,0 19 15,0-19-15,0 18 16,0 1-16,0 17 15,-18 0-15,-17-18 16,-53 18-16,-36 17 16,71-52-16,-53 0 15,1-1-15,34 18 16,18-35-16,18 0 16,17 0-16,1-17 31,17-1-31,0 1 15,0-19 1,0 19-16</inkml:trace>
  <inkml:trace contextRef="#ctx0" brushRef="#br0" timeOffset="2207.7237">10372 3545 0,'17'0'16,"72"0"0,52 0-16,0 0 15,70 0-15,19 0 16,-1 0-16,36 0 15,-71 0-15,17 0 16,-34 0 0,-89 0-16,-35 0 15,-36 0-15,1 0 16</inkml:trace>
  <inkml:trace contextRef="#ctx0" brushRef="#br0" timeOffset="2807.8236">11571 2787 0,'-18'35'31,"18"1"-31,-35 69 16,35-16-16,-17 69 15,-1 19-15,0 17 16,18-18-16,0 18 16,0 0-16,0-35 15,0-18-15,0-53 16,0-35-16,36 35 15,-19-35-15,1-35 16,-1-18-16,1 17 16,-18 1-16,53-18 15,0 0-15,35 0 16,53 0-16,0 0 16,18 0-16,53-88 15,-71 53-15,0-18 16,-53 0-16,18-18 15,-53 36-15,-35 35 16,-18-18-16</inkml:trace>
  <inkml:trace contextRef="#ctx0" brushRef="#br1" timeOffset="8912.1865">5715 7126 0,'-18'0'16,"-35"53"-16,1-18 16,-19 18-16,-52 18 15,34-36-15,36 0 16,18-17-16,-18 0 15,36-1 17,17 19-17,0-1 1,0 0-16,0 0 16,0-17-16,0 17 15,0 18-15,0 0 16,0-18-16,0 36 15,0-18-15,17 35 16,89 71-16,-53-106 16,0 53-16,17-1 15,1 54-15,-36-88 16,1 35 0,-19-1-16,-17-34 15,18-1-15,-18-17 16,17-35-16,-17 17 15,-17-35 48,-1 0-47</inkml:trace>
  <inkml:trace contextRef="#ctx0" brushRef="#br1" timeOffset="9512.3748">5574 7938 0,'0'0'0,"106"-36"0,17 36 16,36-17-16,17-1 15,-17 18-15,70-18 16,1-17-16,-1 0 15,-35 35-15,-18 0 16,-34 0-16,-19 0 16,-70 0-16,0 0 15,-36 0-15,19 0 16,-1 17-16,-17 19 16,17-1-16,-17 18 15,17 35-15,-17 18 16,-1-36-16,-17 54 15,0-36-15,0 0 16,0 0-16,0 1 16,0 34-16,0-88 15,-17 36-15,-54 52 16,18-70-16,0 0 16,0 0-16,0-35 15,18 17 1,0-35-16,-1 18 15,1-18-15,18 0 16,-54 0-16,18 0 16,-18 0-16,-34 0 15,34 0-15</inkml:trace>
  <inkml:trace contextRef="#ctx0" brushRef="#br1" timeOffset="9903.5885">6138 8361 0,'36'0'31,"52"0"-31,53 0 16,-18 0-16,36 0 15,-35 0-15,17 0 16,-71 0-16,18 0 15,-52 0-15,-1 0 16,-17 0 0,-1 0-1</inkml:trace>
  <inkml:trace contextRef="#ctx0" brushRef="#br1" timeOffset="10304.4538">5927 8890 0,'0'0'0,"17"0"15,19 18 1,-1-1-16,18-17 16,35 18-16,18 0 15,35-18-15,-18 0 16,36 0-16,0 0 15,-36 0-15,18 0 16,-35 0-16,-35 0 16,-18 0-16,-36 0 15,1 0-15</inkml:trace>
  <inkml:trace contextRef="#ctx0" brushRef="#br1" timeOffset="10816.0264">9860 7391 0,'18'0'62,"123"0"-62,71 0 16,17 0-16,35 0 15,19 0 1,-89 0-16,-18 0 0,-105 0 16,-54 0-16,1-18 31,-36 0 0,-17 18-31,0 0 16</inkml:trace>
  <inkml:trace contextRef="#ctx0" brushRef="#br1" timeOffset="11280.4477">10795 6844 0,'-18'35'16,"18"53"0,-17 1-16,-19 69 15,36-52-15,-17 71 16,-1 17-16,-35 17 15,53 19-15,0-1 16,0-18-16,-17 54 16,-19-53-1,36-71-15,0 0 16,0-88-16,0 17 16,0-34-16,0-19 15,-17 1 32,-1-18-31,-17 0-1,17-35-15,-35-53 16,18 17-16</inkml:trace>
  <inkml:trace contextRef="#ctx0" brushRef="#br1" timeOffset="11680.3357">10707 7814 0,'-18'0'0,"-17"18"16,0 17-16,-18 0 16,-88 53-16,-1 18 15,-16-18-15,-36 36 16,17-36-16,1 18 15,52-18-15,36-17 16,124-142 62</inkml:trace>
  <inkml:trace contextRef="#ctx0" brushRef="#br1" timeOffset="12103.9484">10566 7885 0,'0'0'0,"17"0"16,19 0-16,17 17 15,-18 1-15,0 70 16,36-35-16,-36-18 15,18 1-15,0 16 16,-18-16-16,18-1 16,0 0-16,-36-17 15,1 0-15,-18-1 16,18-17-16</inkml:trace>
  <inkml:trace contextRef="#ctx0" brushRef="#br1" timeOffset="12496.5258">12647 6526 0,'0'18'47,"-106"53"-31,53-1-16,-88 1 15,71-36 1,-54 18-16,36-18 15,17-35-15,36 35 16,-18-35-16,36 0 16,-36 18-16</inkml:trace>
  <inkml:trace contextRef="#ctx0" brushRef="#br1" timeOffset="12911.9409">11606 7038 0,'0'18'16,"0"-1"-16,0 1 15,0 35-15,0-18 16,0 0-16,0 71 15,0 35-15,0 18 16,0-18-16,-53 36 16,-35 17-16,18 17 15,34-52-15,-34-36 16,35-34 0,-1-36-16,19-18 15,17-88 32,0-18-31,0 18-16,0-35 15,53 0-15,0 35 16,70-70-16,-35 34 16</inkml:trace>
  <inkml:trace contextRef="#ctx0" brushRef="#br1" timeOffset="13424.1476">13035 7426 0,'0'0'0,"71"0"0,-1 0 16,18 0-16,-52 0 15,-1 0-15,0 0 16,-17 0-16,0 18 16,-1-18-1,1 35 1,-18 0-16,0 18 16,0 18-16,0-1 15,0 1-15,0 70 16,0-71-16,-35 36 15,-18 0-15,-18 0 16,-17 17-16,0 18 16,-36-35-16,-17-17 15,18-19-15,-54-17 16,54 0-16,-54-35 16,19-1-16,17 18 15,35-35-15,18 0 16,35 0-16,17 0 15,1 0-15,17 0 16,-17 0 0,17 0-1,-34-35 1,34-53 0,-35 17-16</inkml:trace>
  <inkml:trace contextRef="#ctx0" brushRef="#br1" timeOffset="13895.7795">12065 8043 0,'0'0'0,"35"18"15,53 35-15,-35 0 16,36 17-16,-37-34 16,54 34-16,0-17 15,35 18-15,-88-36 16,71 35-16,-36-52 16,-18 17-16,36 18 15,53 0-15,-106-17 16,17-1-16,19 0 15,-54-35-15,18 35 16,-36-35-16,54 18 16,-36-18-1,-17 18-15,0-18 16</inkml:trace>
  <inkml:trace contextRef="#ctx0" brushRef="#br2" timeOffset="20863.7543">5151 11994 0,'0'0'0,"-36"36"0,-17 70 15,0-54-15,18 37 16,18-19-16,-1 1 16,0 17-16,18-17 15,0-1-15,0-52 16,0 17-16,0 18 16,36-18-16,34 0 15,18-35-15,0 36 16,54-36-16,-19 0 15,18 0-15,-17 0 16,-1 0-16,-35-18 16,0-17-16,1-18 15,-36-18-15,0 18 16,-18-35-16,-18 18 16,-17-1-16,0-35 15,-17 18-15,-36 35 16,18 0-16,-18 18 15,17 0-15,1 17 16,-18 18-16,-17-18 16,-36 18-16,0-17 15,-53-18-15,18 17 16,35 0 0,18 18-16,18 0 15,17 0-15,17-17 16,36-1-16</inkml:trace>
  <inkml:trace contextRef="#ctx0" brushRef="#br2" timeOffset="21759.8798">7056 11924 0,'0'35'0,"0"-17"15,0 35 1,0 0-16,0 17 16,0 1-16,0-1 15,0 18-15,0-17 16,0-18-16,0 18 15,0-1-15,0-17 16,-36-18-16,36 1 16,0-19-16,0-34 109,0-72-93,0 19-16,36-54 15,52-17-15,53 35 16,0 18-16,0-18 16,-17 36-16,-1 35 15,-17-18 1,-53 53-16,-18-18 15,0 0-15,1 1 16,-1 17 0,-35 17-16,18 1 15,17 0-15,-18 52 16,1 18-16,17 18 16,18 18-16,18-1 15,-54-35-15,19-17 16,-19-36-16,1 18 15,0-35-15,-1-1 16,-17 1-16,18 17 16,0-35-1,-1 18-15</inkml:trace>
  <inkml:trace contextRef="#ctx0" brushRef="#br2" timeOffset="22264.209">11518 11377 0,'18'-18'15,"17"18"1,-35 89-16,71 52 15,-54 18-15,1 35 16,0-18 0,-18 36-16,0-36 15,0-17-15,0 17 16,0-88-16,0-35 16,0-35-16,0 17 15,0-52 48,0-36-48,0 17-15</inkml:trace>
  <inkml:trace contextRef="#ctx0" brushRef="#br2" timeOffset="22815.6913">11518 11553 0,'0'0'0,"18"0"16,-1-17-16,1 17 15,0 0-15,17-18 16,18 18-16,53 0 16,0 0-16,35 0 15,0 0-15,35 0 16,-70 0-16,35 35 15,-70-17-15,-36 17 16,-17-35-16,-1 0 16,-17 18-1,0 35-15,0 0 16,0 17-16,0-34 16,-35 17-16,-18 35 15,0-71-15,-35 19 16,17-36-16,-52 17 15,-18-17-15,17 18 16,54 17-16,17-35 16,18 0-16,17 0 47</inkml:trace>
  <inkml:trace contextRef="#ctx0" brushRef="#br2" timeOffset="23296.6601">13194 11483 0,'18'0'31,"-1"18"-31,1 87 15,-1-16-15,19 34 16,-19 53 0,-17-34-16,0-1 15,0 0-15,0 0 16,0-18-16,0-52 16,0-1-16,0-52 15,0 17-15,0-17 47,0-53 16,0-18-63</inkml:trace>
  <inkml:trace contextRef="#ctx0" brushRef="#br2" timeOffset="23896.0967">13300 11553 0,'0'-17'32,"35"-1"-1,0 18-16,71 0-15,-18-17 16,18 17-16,-18 0 16,1 0-16,34 0 15,-52 0-15,-19 0 16,1 0-16,-17 35 16,-1 0-16,0 18 15,-17 0-15,17 35 16,18 18-16,-53-53 15,18 0-15,-18 17 16,0-52-16,0 0 16,-18 35-16,-17-53 15,-53 17-15,-36-17 16,-35 0 0,18 0-16,0 0 15,71 0-15,-1 0 16,53 0-16,1 0 15,-1 0 1,71 0 31</inkml:trace>
  <inkml:trace contextRef="#ctx0" brushRef="#br2" timeOffset="24488.3971">14676 11412 0,'0'-17'0,"17"17"16,18 0-1,36 0-15,17 0 16,0 0-16,18 0 16,35 0-16,18 0 15,-18 35-15,18-17 16,-36-18-16,19 0 15,-72 0-15,36 0 16,-53 0-16,-18 0 16,-17 0-16,-1 0 15</inkml:trace>
  <inkml:trace contextRef="#ctx0" brushRef="#br2" timeOffset="25135.8422">15646 11483 0,'0'18'47,"0"34"-31,17 19-16,1 0 15,17 52-15,-35-52 16,0 52-16,18 1 16,0-36-16,-18 0 15,35 35-15,-35-87 16,17 34-16,-17-34 16,0-19-16,18 18 15,-18-17 48,0 17-32,0-17-31,0 17 16,0-17-1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77B35-78E5-4276-81B8-4D03B1BAD239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C0D76-7045-446B-96BF-C007C825D9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3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C0D76-7045-446B-96BF-C007C825D9BE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345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12734-37D3-474F-8EE3-C636908549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6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449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7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6046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19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25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929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7987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9321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3760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1638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078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0928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113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017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298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830" y="6406487"/>
            <a:ext cx="1675377" cy="4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8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124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36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46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912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095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5526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471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117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61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801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011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1227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04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63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17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54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89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398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902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36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94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998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C372F1F-C80F-41E9-A0CA-254642F3C8F6}" type="datetimeFigureOut">
              <a:rPr lang="zh-TW" altLang="en-US" smtClean="0"/>
              <a:t>2021/9/13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19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8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vreUY8AYM&amp;list=PLU-8o76TOvQUOmnf4qr7TwD3PDd1vsQ2w" TargetMode="External"/><Relationship Id="rId2" Type="http://schemas.openxmlformats.org/officeDocument/2006/relationships/hyperlink" Target="https://www.playpcesor.com/2020/04/google-meet-11.html" TargetMode="Externa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wkb.idv.tw/moodle/course/view.php?id=294#section-3" TargetMode="External"/><Relationship Id="rId4" Type="http://schemas.openxmlformats.org/officeDocument/2006/relationships/hyperlink" Target="https://learning.cloud.edu.tw/onlinelearnin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CHMPwhf4t4&amp;list=PLU-8o76TOvQUOmnf4qr7TwD3PDd1vsQ2w&amp;index=14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www.youtube.com/watch?v=dDDSFyzRqcY&amp;list=PLU-8o76TOvQUOmnf4qr7TwD3PDd1vsQ2w&amp;index=18" TargetMode="External"/><Relationship Id="rId4" Type="http://schemas.openxmlformats.org/officeDocument/2006/relationships/hyperlink" Target="https://www.youtube.com/watch?v=LAxD4JIWJc8&amp;list=PLU-8o76TOvQUOmnf4qr7TwD3PDd1vsQ2w&amp;index=17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k0SemdJg1s&amp;list=PLU-8o76TOvQUOmnf4qr7TwD3PDd1vsQ2w&amp;index=19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16259"/>
          </a:xfrm>
        </p:spPr>
        <p:txBody>
          <a:bodyPr>
            <a:normAutofit/>
          </a:bodyPr>
          <a:lstStyle/>
          <a:p>
            <a:r>
              <a:rPr lang="zh-TW" altLang="en-US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遠距軟體教學</a:t>
            </a:r>
            <a:r>
              <a:rPr lang="en-US" altLang="zh-TW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 Meet</a:t>
            </a:r>
            <a:endParaRPr lang="zh-TW" altLang="en-US" sz="6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777175"/>
            <a:ext cx="9144000" cy="1659988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國立臺灣體育運動大學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圖書資訊處 學習科技組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運動健康科學學系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助理教授 邱彥成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9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320" t="3704" r="27436" b="32479"/>
          <a:stretch/>
        </p:blipFill>
        <p:spPr>
          <a:xfrm>
            <a:off x="1" y="0"/>
            <a:ext cx="12192000" cy="703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577" t="10428" r="21154" b="13789"/>
          <a:stretch/>
        </p:blipFill>
        <p:spPr>
          <a:xfrm>
            <a:off x="609600" y="0"/>
            <a:ext cx="109728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705" t="9630" r="10513" b="17550"/>
          <a:stretch/>
        </p:blipFill>
        <p:spPr>
          <a:xfrm>
            <a:off x="480646" y="0"/>
            <a:ext cx="11515860" cy="6858000"/>
          </a:xfrm>
          <a:prstGeom prst="rect">
            <a:avLst/>
          </a:prstGeom>
        </p:spPr>
      </p:pic>
      <p:sp>
        <p:nvSpPr>
          <p:cNvPr id="6" name="向左箭號 5"/>
          <p:cNvSpPr/>
          <p:nvPr/>
        </p:nvSpPr>
        <p:spPr>
          <a:xfrm>
            <a:off x="8342812" y="5608246"/>
            <a:ext cx="3010988" cy="606157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進入馬上要上的課程</a:t>
            </a:r>
          </a:p>
        </p:txBody>
      </p:sp>
    </p:spTree>
    <p:extLst>
      <p:ext uri="{BB962C8B-B14F-4D97-AF65-F5344CB8AC3E}">
        <p14:creationId xmlns:p14="http://schemas.microsoft.com/office/powerpoint/2010/main" val="40050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713" t="17924" r="3043" b="6748"/>
          <a:stretch/>
        </p:blipFill>
        <p:spPr>
          <a:xfrm>
            <a:off x="470227" y="0"/>
            <a:ext cx="10883573" cy="6858000"/>
          </a:xfrm>
          <a:prstGeom prst="rect">
            <a:avLst/>
          </a:prstGeom>
        </p:spPr>
      </p:pic>
      <p:sp>
        <p:nvSpPr>
          <p:cNvPr id="5" name="向左箭號 4"/>
          <p:cNvSpPr/>
          <p:nvPr/>
        </p:nvSpPr>
        <p:spPr>
          <a:xfrm>
            <a:off x="8483489" y="4285883"/>
            <a:ext cx="2573717" cy="606157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新增一個主題</a:t>
            </a:r>
          </a:p>
        </p:txBody>
      </p:sp>
      <p:sp>
        <p:nvSpPr>
          <p:cNvPr id="6" name="向左箭號 5"/>
          <p:cNvSpPr/>
          <p:nvPr/>
        </p:nvSpPr>
        <p:spPr>
          <a:xfrm>
            <a:off x="8945379" y="2669745"/>
            <a:ext cx="1549119" cy="606157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討論區</a:t>
            </a:r>
          </a:p>
        </p:txBody>
      </p:sp>
    </p:spTree>
    <p:extLst>
      <p:ext uri="{BB962C8B-B14F-4D97-AF65-F5344CB8AC3E}">
        <p14:creationId xmlns:p14="http://schemas.microsoft.com/office/powerpoint/2010/main" val="41668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090" t="21368" r="15962" b="14473"/>
          <a:stretch/>
        </p:blipFill>
        <p:spPr>
          <a:xfrm>
            <a:off x="515815" y="0"/>
            <a:ext cx="11160369" cy="69505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44795" y="1825625"/>
            <a:ext cx="970670" cy="2250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937762" y="2442259"/>
            <a:ext cx="1821764" cy="216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8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487" t="17492" r="8397" b="41367"/>
          <a:stretch/>
        </p:blipFill>
        <p:spPr>
          <a:xfrm>
            <a:off x="838200" y="320152"/>
            <a:ext cx="7451062" cy="30188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33590" t="17835" r="8655" b="42507"/>
          <a:stretch/>
        </p:blipFill>
        <p:spPr>
          <a:xfrm>
            <a:off x="4078994" y="3627668"/>
            <a:ext cx="7534688" cy="29101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2054073" y="1921761"/>
            <a:ext cx="675249" cy="218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左箭號 6"/>
          <p:cNvSpPr/>
          <p:nvPr/>
        </p:nvSpPr>
        <p:spPr>
          <a:xfrm>
            <a:off x="8417222" y="5705743"/>
            <a:ext cx="2573717" cy="606157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按右鍵直接前往</a:t>
            </a:r>
          </a:p>
        </p:txBody>
      </p:sp>
    </p:spTree>
    <p:extLst>
      <p:ext uri="{BB962C8B-B14F-4D97-AF65-F5344CB8AC3E}">
        <p14:creationId xmlns:p14="http://schemas.microsoft.com/office/powerpoint/2010/main" val="17875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5FD8B1-DA15-457A-9ADD-8ABAACF7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827" y="1825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學習平台的討論區也會寄郵件給該班成員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51840F-8539-43EA-B8AE-7770A6503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69DB10-0F5B-40A3-8428-DFD007377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0" t="14175" r="23421" b="44141"/>
          <a:stretch/>
        </p:blipFill>
        <p:spPr>
          <a:xfrm>
            <a:off x="0" y="1334553"/>
            <a:ext cx="12199936" cy="5523447"/>
          </a:xfrm>
          <a:prstGeom prst="rect">
            <a:avLst/>
          </a:prstGeom>
        </p:spPr>
      </p:pic>
      <p:sp>
        <p:nvSpPr>
          <p:cNvPr id="7" name="向左箭號 6">
            <a:extLst>
              <a:ext uri="{FF2B5EF4-FFF2-40B4-BE49-F238E27FC236}">
                <a16:creationId xmlns:a16="http://schemas.microsoft.com/office/drawing/2014/main" id="{F694CED3-18AA-41BA-BDF5-E7CB60024719}"/>
              </a:ext>
            </a:extLst>
          </p:cNvPr>
          <p:cNvSpPr/>
          <p:nvPr/>
        </p:nvSpPr>
        <p:spPr>
          <a:xfrm>
            <a:off x="6747311" y="4781718"/>
            <a:ext cx="3271478" cy="606157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直接反白按右鍵直接前往</a:t>
            </a:r>
          </a:p>
        </p:txBody>
      </p:sp>
    </p:spTree>
    <p:extLst>
      <p:ext uri="{BB962C8B-B14F-4D97-AF65-F5344CB8AC3E}">
        <p14:creationId xmlns:p14="http://schemas.microsoft.com/office/powerpoint/2010/main" val="314580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295" t="5071" r="30128" b="27350"/>
          <a:stretch/>
        </p:blipFill>
        <p:spPr>
          <a:xfrm>
            <a:off x="628341" y="0"/>
            <a:ext cx="1092885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79495" y="6102509"/>
            <a:ext cx="466456" cy="5486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4704531" y="3158197"/>
            <a:ext cx="1413803" cy="28065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5690411" y="2103046"/>
            <a:ext cx="3045656" cy="1077218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按此開關麥克風或攝影機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88AEBDD-CC9C-4C58-B703-80317D81E91B}"/>
              </a:ext>
            </a:extLst>
          </p:cNvPr>
          <p:cNvSpPr/>
          <p:nvPr/>
        </p:nvSpPr>
        <p:spPr>
          <a:xfrm>
            <a:off x="5234542" y="6100908"/>
            <a:ext cx="466456" cy="5486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A18E03FB-A690-4A54-9D5D-31ECC898032A}"/>
              </a:ext>
            </a:extLst>
          </p:cNvPr>
          <p:cNvCxnSpPr>
            <a:cxnSpLocks/>
          </p:cNvCxnSpPr>
          <p:nvPr/>
        </p:nvCxnSpPr>
        <p:spPr>
          <a:xfrm flipH="1">
            <a:off x="5513130" y="3180264"/>
            <a:ext cx="1413803" cy="28065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1025" t="13732" r="28334" b="18120"/>
          <a:stretch/>
        </p:blipFill>
        <p:spPr>
          <a:xfrm>
            <a:off x="504856" y="0"/>
            <a:ext cx="10848943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3907857" y="2750820"/>
            <a:ext cx="1915428" cy="156966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目前上線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台電腦</a:t>
            </a:r>
            <a:endParaRPr lang="en-US" altLang="zh-TW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台手機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40FB04F-040C-40A8-AEBC-315ECA220585}"/>
              </a:ext>
            </a:extLst>
          </p:cNvPr>
          <p:cNvCxnSpPr>
            <a:cxnSpLocks/>
          </p:cNvCxnSpPr>
          <p:nvPr/>
        </p:nvCxnSpPr>
        <p:spPr>
          <a:xfrm flipH="1" flipV="1">
            <a:off x="9856269" y="2252312"/>
            <a:ext cx="1323845" cy="27239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399A2A6-15B8-46E3-98DE-5E075256472E}"/>
              </a:ext>
            </a:extLst>
          </p:cNvPr>
          <p:cNvCxnSpPr>
            <a:cxnSpLocks/>
          </p:cNvCxnSpPr>
          <p:nvPr/>
        </p:nvCxnSpPr>
        <p:spPr>
          <a:xfrm flipH="1" flipV="1">
            <a:off x="9833008" y="2589196"/>
            <a:ext cx="1347104" cy="2387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9DAAC040-93B7-4E74-87B4-49EC566DB2D9}"/>
              </a:ext>
            </a:extLst>
          </p:cNvPr>
          <p:cNvCxnSpPr>
            <a:cxnSpLocks/>
          </p:cNvCxnSpPr>
          <p:nvPr/>
        </p:nvCxnSpPr>
        <p:spPr>
          <a:xfrm flipH="1" flipV="1">
            <a:off x="9833008" y="2880635"/>
            <a:ext cx="1347104" cy="20956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598FC83E-1743-4B07-84EC-84C95E76B642}"/>
              </a:ext>
            </a:extLst>
          </p:cNvPr>
          <p:cNvCxnSpPr>
            <a:cxnSpLocks/>
          </p:cNvCxnSpPr>
          <p:nvPr/>
        </p:nvCxnSpPr>
        <p:spPr>
          <a:xfrm flipH="1" flipV="1">
            <a:off x="9866480" y="3205213"/>
            <a:ext cx="1313632" cy="17710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D1ED882-9A50-486F-925E-5E61458E522D}"/>
              </a:ext>
            </a:extLst>
          </p:cNvPr>
          <p:cNvCxnSpPr>
            <a:cxnSpLocks/>
          </p:cNvCxnSpPr>
          <p:nvPr/>
        </p:nvCxnSpPr>
        <p:spPr>
          <a:xfrm flipH="1" flipV="1">
            <a:off x="9866480" y="3551722"/>
            <a:ext cx="1347104" cy="14245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5D2E6C-CDAB-4AD2-BA7F-114C5BF58257}"/>
              </a:ext>
            </a:extLst>
          </p:cNvPr>
          <p:cNvSpPr txBox="1"/>
          <p:nvPr/>
        </p:nvSpPr>
        <p:spPr>
          <a:xfrm>
            <a:off x="9615637" y="4976263"/>
            <a:ext cx="2125580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提醒關閉麥克風</a:t>
            </a:r>
            <a:endParaRPr lang="en-US" altLang="zh-TW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若是在同一空間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遠距則無此慮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71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897" t="13846" r="28397" b="18234"/>
          <a:stretch/>
        </p:blipFill>
        <p:spPr>
          <a:xfrm>
            <a:off x="838200" y="-23458"/>
            <a:ext cx="10934129" cy="688145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64942" y="4840250"/>
            <a:ext cx="1589476" cy="11525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左箭號 6">
            <a:extLst>
              <a:ext uri="{FF2B5EF4-FFF2-40B4-BE49-F238E27FC236}">
                <a16:creationId xmlns:a16="http://schemas.microsoft.com/office/drawing/2014/main" id="{45D4EE0C-068D-4486-8C0B-5AA6096FCC6A}"/>
              </a:ext>
            </a:extLst>
          </p:cNvPr>
          <p:cNvSpPr/>
          <p:nvPr/>
        </p:nvSpPr>
        <p:spPr>
          <a:xfrm>
            <a:off x="10149261" y="4788603"/>
            <a:ext cx="1623068" cy="1325562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分享畫面計有三種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筆跡 5"/>
              <p14:cNvContentPartPr/>
              <p14:nvPr/>
            </p14:nvContentPartPr>
            <p14:xfrm>
              <a:off x="8331120" y="5137200"/>
              <a:ext cx="1448280" cy="781200"/>
            </p14:xfrm>
          </p:contentPart>
        </mc:Choice>
        <mc:Fallback xmlns="">
          <p:pic>
            <p:nvPicPr>
              <p:cNvPr id="6" name="筆跡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1760" y="5127840"/>
                <a:ext cx="1467000" cy="79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54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4397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使用電腦時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74897"/>
            <a:ext cx="10515600" cy="266075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設定好耳機麥克風 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進入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Google Meet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後允許使用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設定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系統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音效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確認耳機及麥克風輸入來源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耳機及麥克風 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2"/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傳統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耳機接頭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綠色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麥克風接頭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粉紅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2"/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USB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有線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無線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接收器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914400" lvl="2" indent="0">
              <a:buNone/>
            </a:pP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2"/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zh-TW" altLang="en-US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63" y="4135647"/>
            <a:ext cx="4944207" cy="247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93" y="4135648"/>
            <a:ext cx="4944207" cy="247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3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897" t="13846" r="28590" b="18689"/>
          <a:stretch/>
        </p:blipFill>
        <p:spPr>
          <a:xfrm>
            <a:off x="546230" y="0"/>
            <a:ext cx="11059615" cy="69356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6230" y="877465"/>
            <a:ext cx="1765322" cy="3788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D904F2E-580E-483A-A30E-8D27DC9610FE}"/>
              </a:ext>
            </a:extLst>
          </p:cNvPr>
          <p:cNvSpPr txBox="1"/>
          <p:nvPr/>
        </p:nvSpPr>
        <p:spPr>
          <a:xfrm>
            <a:off x="5852160" y="1979629"/>
            <a:ext cx="3513222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你的整個畫面分享</a:t>
            </a:r>
          </a:p>
        </p:txBody>
      </p:sp>
    </p:spTree>
    <p:extLst>
      <p:ext uri="{BB962C8B-B14F-4D97-AF65-F5344CB8AC3E}">
        <p14:creationId xmlns:p14="http://schemas.microsoft.com/office/powerpoint/2010/main" val="2807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898" t="13846" r="28525" b="19031"/>
          <a:stretch/>
        </p:blipFill>
        <p:spPr>
          <a:xfrm>
            <a:off x="594463" y="0"/>
            <a:ext cx="1100307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4464" y="584774"/>
            <a:ext cx="2078398" cy="3788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5519BB-E2B3-4AB8-8255-9845D54DDBFF}"/>
              </a:ext>
            </a:extLst>
          </p:cNvPr>
          <p:cNvSpPr txBox="1"/>
          <p:nvPr/>
        </p:nvSpPr>
        <p:spPr>
          <a:xfrm>
            <a:off x="6690915" y="1825625"/>
            <a:ext cx="2741844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單個視窗分享</a:t>
            </a:r>
          </a:p>
        </p:txBody>
      </p:sp>
    </p:spTree>
    <p:extLst>
      <p:ext uri="{BB962C8B-B14F-4D97-AF65-F5344CB8AC3E}">
        <p14:creationId xmlns:p14="http://schemas.microsoft.com/office/powerpoint/2010/main" val="30458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769" t="13961" r="28590" b="18347"/>
          <a:stretch/>
        </p:blipFill>
        <p:spPr>
          <a:xfrm>
            <a:off x="656493" y="0"/>
            <a:ext cx="11066584" cy="69487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0253" y="584774"/>
            <a:ext cx="1765322" cy="3788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36830D-1DDE-451C-970E-692C51AD1EB8}"/>
              </a:ext>
            </a:extLst>
          </p:cNvPr>
          <p:cNvSpPr txBox="1"/>
          <p:nvPr/>
        </p:nvSpPr>
        <p:spPr>
          <a:xfrm>
            <a:off x="1262266" y="3113602"/>
            <a:ext cx="2241329" cy="156966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指定學生將視窗分享給大家</a:t>
            </a:r>
          </a:p>
        </p:txBody>
      </p:sp>
    </p:spTree>
    <p:extLst>
      <p:ext uri="{BB962C8B-B14F-4D97-AF65-F5344CB8AC3E}">
        <p14:creationId xmlns:p14="http://schemas.microsoft.com/office/powerpoint/2010/main" val="11663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563" t="6895" r="32052" b="25299"/>
          <a:stretch/>
        </p:blipFill>
        <p:spPr>
          <a:xfrm>
            <a:off x="838200" y="0"/>
            <a:ext cx="10890740" cy="68789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8199" y="591808"/>
            <a:ext cx="1947203" cy="3788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076755A-215D-4CF3-8FC7-B3249F5A653A}"/>
              </a:ext>
            </a:extLst>
          </p:cNvPr>
          <p:cNvSpPr txBox="1"/>
          <p:nvPr/>
        </p:nvSpPr>
        <p:spPr>
          <a:xfrm>
            <a:off x="6583680" y="2055813"/>
            <a:ext cx="2858703" cy="193899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分享畫面者會直接踢出前一人的分享</a:t>
            </a:r>
            <a:endParaRPr lang="en-US" altLang="zh-TW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能將任何人踢出</a:t>
            </a:r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32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692" t="7236" r="32180" b="28490"/>
          <a:stretch/>
        </p:blipFill>
        <p:spPr>
          <a:xfrm>
            <a:off x="234463" y="0"/>
            <a:ext cx="11353800" cy="68268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28669" y="3657599"/>
            <a:ext cx="1667023" cy="4431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AF7A22E-40AF-4ECD-B05A-1143689A2414}"/>
              </a:ext>
            </a:extLst>
          </p:cNvPr>
          <p:cNvSpPr txBox="1"/>
          <p:nvPr/>
        </p:nvSpPr>
        <p:spPr>
          <a:xfrm>
            <a:off x="7971075" y="919647"/>
            <a:ext cx="1221051" cy="1323439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錄製會議</a:t>
            </a:r>
          </a:p>
        </p:txBody>
      </p:sp>
    </p:spTree>
    <p:extLst>
      <p:ext uri="{BB962C8B-B14F-4D97-AF65-F5344CB8AC3E}">
        <p14:creationId xmlns:p14="http://schemas.microsoft.com/office/powerpoint/2010/main" val="77528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500" t="7122" r="31795" b="24958"/>
          <a:stretch/>
        </p:blipFill>
        <p:spPr>
          <a:xfrm>
            <a:off x="-3329354" y="0"/>
            <a:ext cx="15521354" cy="976845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39484" y="1308295"/>
            <a:ext cx="6340197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會議錄影檔會傳至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</a:t>
            </a: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雲端硬碟</a:t>
            </a:r>
          </a:p>
        </p:txBody>
      </p:sp>
      <p:cxnSp>
        <p:nvCxnSpPr>
          <p:cNvPr id="6" name="直線單箭頭接點 5"/>
          <p:cNvCxnSpPr/>
          <p:nvPr/>
        </p:nvCxnSpPr>
        <p:spPr>
          <a:xfrm>
            <a:off x="7479681" y="1690688"/>
            <a:ext cx="2846005" cy="13831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403645" y="3130060"/>
            <a:ext cx="794238" cy="7244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1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FF8DFED-2D34-48E6-B376-85D69CF84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0" t="6837" r="32003" b="45719"/>
          <a:stretch/>
        </p:blipFill>
        <p:spPr>
          <a:xfrm>
            <a:off x="359343" y="-66712"/>
            <a:ext cx="11473314" cy="699142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4450E64-EC6D-4AED-8ABE-DF5B648C053C}"/>
              </a:ext>
            </a:extLst>
          </p:cNvPr>
          <p:cNvSpPr txBox="1"/>
          <p:nvPr/>
        </p:nvSpPr>
        <p:spPr>
          <a:xfrm>
            <a:off x="838200" y="6176963"/>
            <a:ext cx="6830524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畫質</a:t>
            </a:r>
            <a: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1280 x 720, 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大小</a:t>
            </a:r>
            <a: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200 M. / 1 hr. </a:t>
            </a:r>
            <a:endParaRPr lang="zh-TW" altLang="en-US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AB619B4-9170-4467-A088-925052B6C3CE}"/>
              </a:ext>
            </a:extLst>
          </p:cNvPr>
          <p:cNvSpPr/>
          <p:nvPr/>
        </p:nvSpPr>
        <p:spPr>
          <a:xfrm>
            <a:off x="2905565" y="2360039"/>
            <a:ext cx="3062098" cy="20964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1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295" t="5071" r="30128" b="27350"/>
          <a:stretch/>
        </p:blipFill>
        <p:spPr>
          <a:xfrm>
            <a:off x="628341" y="0"/>
            <a:ext cx="1092885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33778" y="6084277"/>
            <a:ext cx="583810" cy="5486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5387926" y="3158197"/>
            <a:ext cx="1413803" cy="28065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6281225" y="2595489"/>
            <a:ext cx="2646878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按此退出會議</a:t>
            </a:r>
          </a:p>
        </p:txBody>
      </p:sp>
    </p:spTree>
    <p:extLst>
      <p:ext uri="{BB962C8B-B14F-4D97-AF65-F5344CB8AC3E}">
        <p14:creationId xmlns:p14="http://schemas.microsoft.com/office/powerpoint/2010/main" val="186043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9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筆跡 3"/>
              <p14:cNvContentPartPr/>
              <p14:nvPr/>
            </p14:nvContentPartPr>
            <p14:xfrm>
              <a:off x="1390680" y="1003320"/>
              <a:ext cx="4457880" cy="3689640"/>
            </p14:xfrm>
          </p:contentPart>
        </mc:Choice>
        <mc:Fallback xmlns="">
          <p:pic>
            <p:nvPicPr>
              <p:cNvPr id="4" name="筆跡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1320" y="993960"/>
                <a:ext cx="4476600" cy="370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540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2308" t="22850" r="7115" b="12101"/>
          <a:stretch/>
        </p:blipFill>
        <p:spPr>
          <a:xfrm>
            <a:off x="342068" y="0"/>
            <a:ext cx="113538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3447406-B917-40C7-9B87-9FF81D76A082}"/>
              </a:ext>
            </a:extLst>
          </p:cNvPr>
          <p:cNvSpPr txBox="1"/>
          <p:nvPr/>
        </p:nvSpPr>
        <p:spPr>
          <a:xfrm>
            <a:off x="1877913" y="5871150"/>
            <a:ext cx="907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講義準備期間 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2020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 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功能一直更新中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3447406-B917-40C7-9B87-9FF81D76A082}"/>
              </a:ext>
            </a:extLst>
          </p:cNvPr>
          <p:cNvSpPr txBox="1"/>
          <p:nvPr/>
        </p:nvSpPr>
        <p:spPr>
          <a:xfrm>
            <a:off x="1463369" y="788661"/>
            <a:ext cx="916789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本校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Suite 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郵件帳號 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hikonari@gm.ntus.edu.tw</a:t>
            </a:r>
          </a:p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教職員密碼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6x1x3x@NTUS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身份證字號後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碼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學生密碼 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197x0x1x@NTUS 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西元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生年月日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碼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4242" y="322438"/>
            <a:ext cx="8423770" cy="892751"/>
          </a:xfrm>
        </p:spPr>
        <p:txBody>
          <a:bodyPr/>
          <a:lstStyle/>
          <a:p>
            <a:r>
              <a:rPr lang="zh-TW" altLang="en-US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補充說明：</a:t>
            </a:r>
            <a:endParaRPr lang="zh-TW" altLang="en-US" sz="4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5221" y="1479884"/>
            <a:ext cx="9649326" cy="4840705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有關擴充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功能：視訊會議點名、格狀顯示、按讚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舉手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等，需額外安裝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Chrome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擴充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功能。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感謝以下資訊參考如下，詳細使用可參考查看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 Meet 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視訊錄影、白板簡報、遠距教學的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個必學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功能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www.playpcesor.com/2020/04/google-meet-11.html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呂聰賢老師 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 Meet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會議系統 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教學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www.youtube.com/watch?v=E7vreUY8AYM&amp;list=PLU-8o76TOvQUOmnf4qr7TwD3PDd1vsQ2w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防疫不停學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線上教學便利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包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://learning.cloud.edu.tw/onlinelearning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/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麥毅廷老師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Moodle-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校園防疫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說明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www.wkb.idv.tw/moodle/course/view.php?id=294#section-3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8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8269" r="7597" b="32676"/>
          <a:stretch/>
        </p:blipFill>
        <p:spPr>
          <a:xfrm>
            <a:off x="0" y="5609"/>
            <a:ext cx="12192000" cy="71991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46928" y="294956"/>
            <a:ext cx="6814686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擴充功能</a:t>
            </a: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：格</a:t>
            </a:r>
            <a:r>
              <a:rPr lang="zh-TW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狀</a:t>
            </a: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顯示 </a:t>
            </a:r>
            <a:r>
              <a:rPr lang="en-US" altLang="zh-TW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原來只能顯示</a:t>
            </a:r>
            <a:r>
              <a:rPr lang="en-US" altLang="zh-TW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TW" alt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格</a:t>
            </a:r>
            <a:r>
              <a:rPr lang="en-US" altLang="zh-TW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829799" y="1664360"/>
            <a:ext cx="345517" cy="31272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6790384" y="1930401"/>
            <a:ext cx="2798459" cy="7695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4143506" y="2332465"/>
            <a:ext cx="2646878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外掛功能由此</a:t>
            </a:r>
            <a:endParaRPr lang="zh-TW" altLang="en-US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288649" y="1409454"/>
            <a:ext cx="444352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825708" y="315291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9634416" y="366692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58092" y="5814540"/>
            <a:ext cx="336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參考連結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: A13 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變更版面配置和格狀顯示</a:t>
            </a:r>
            <a:endParaRPr lang="zh-TW" altLang="en-US" sz="1400" b="0" i="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hlinkClick r:id="rId4"/>
          </p:cNvPr>
          <p:cNvSpPr/>
          <p:nvPr/>
        </p:nvSpPr>
        <p:spPr>
          <a:xfrm>
            <a:off x="1058092" y="6096821"/>
            <a:ext cx="4291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參考連結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: A16 </a:t>
            </a:r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安裝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Google Meet Grid View </a:t>
            </a:r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格狀顯示</a:t>
            </a:r>
            <a:endParaRPr lang="zh-TW" altLang="en-US" sz="1400" b="0" i="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58092" y="6373717"/>
            <a:ext cx="4942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參考連結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: A17_Google 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Meet 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分享簡報時格狀顯示切換說明</a:t>
            </a:r>
            <a:endParaRPr lang="zh-TW" altLang="en-US" sz="1400" b="0" i="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551" t="7920" r="12820" b="19829"/>
          <a:stretch/>
        </p:blipFill>
        <p:spPr>
          <a:xfrm>
            <a:off x="0" y="-257908"/>
            <a:ext cx="12192000" cy="732675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66151" y="6096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10503" y="576648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6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551" t="18860" r="24488" b="24159"/>
          <a:stretch/>
        </p:blipFill>
        <p:spPr>
          <a:xfrm>
            <a:off x="-2" y="0"/>
            <a:ext cx="12275111" cy="703041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441394" y="112034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9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796" t="13960" r="15192" b="23704"/>
          <a:stretch/>
        </p:blipFill>
        <p:spPr>
          <a:xfrm>
            <a:off x="-132341" y="0"/>
            <a:ext cx="1232434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9723826" y="783034"/>
            <a:ext cx="444352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1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7713" t="7684" r="9338" b="27929"/>
          <a:stretch/>
        </p:blipFill>
        <p:spPr>
          <a:xfrm>
            <a:off x="-33197" y="0"/>
            <a:ext cx="12225197" cy="703384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1789" y="5909857"/>
            <a:ext cx="11059297" cy="948143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參考連結 </a:t>
            </a:r>
            <a:r>
              <a:rPr lang="en-US" altLang="zh-TW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: A18</a:t>
            </a:r>
            <a:r>
              <a:rPr lang="en-US" altLang="zh-TW" sz="4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_ Google Meet </a:t>
            </a:r>
            <a:r>
              <a:rPr lang="zh-TW" altLang="en-US" sz="4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視訊會議點名</a:t>
            </a:r>
            <a:endParaRPr lang="zh-TW" altLang="en-US" sz="4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68795" y="940666"/>
            <a:ext cx="213712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endParaRPr lang="zh-TW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r"/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(1~5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同前略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7931390" y="230977"/>
            <a:ext cx="3877985" cy="2939685"/>
            <a:chOff x="7931390" y="230977"/>
            <a:chExt cx="3877985" cy="2939685"/>
          </a:xfrm>
        </p:grpSpPr>
        <p:sp>
          <p:nvSpPr>
            <p:cNvPr id="7" name="矩形 6"/>
            <p:cNvSpPr/>
            <p:nvPr/>
          </p:nvSpPr>
          <p:spPr>
            <a:xfrm>
              <a:off x="11343503" y="230977"/>
              <a:ext cx="253314" cy="2509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" name="直線單箭頭接點 7"/>
            <p:cNvCxnSpPr/>
            <p:nvPr/>
          </p:nvCxnSpPr>
          <p:spPr>
            <a:xfrm flipV="1">
              <a:off x="11097126" y="568412"/>
              <a:ext cx="373034" cy="2017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7931390" y="2585887"/>
              <a:ext cx="3877985" cy="5847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3200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功能未出現按此查看</a:t>
              </a:r>
              <a:endPara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8410074" y="3516923"/>
            <a:ext cx="2841096" cy="1847969"/>
            <a:chOff x="8410074" y="3516923"/>
            <a:chExt cx="2841096" cy="1847969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4"/>
            <a:srcRect l="75963" t="5641" r="9550" b="77607"/>
            <a:stretch/>
          </p:blipFill>
          <p:spPr>
            <a:xfrm>
              <a:off x="8410074" y="3516923"/>
              <a:ext cx="2841096" cy="18479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矩形 15"/>
            <p:cNvSpPr/>
            <p:nvPr/>
          </p:nvSpPr>
          <p:spPr>
            <a:xfrm>
              <a:off x="9061513" y="4638546"/>
              <a:ext cx="253314" cy="2509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0010269" y="4183907"/>
              <a:ext cx="202911" cy="1955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213180" y="4183907"/>
              <a:ext cx="202911" cy="1955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683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1598" t="6371" r="3443" b="89407"/>
          <a:stretch/>
        </p:blipFill>
        <p:spPr>
          <a:xfrm>
            <a:off x="411288" y="2997995"/>
            <a:ext cx="9128760" cy="86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直線單箭頭接點 8"/>
          <p:cNvCxnSpPr>
            <a:stCxn id="10" idx="2"/>
          </p:cNvCxnSpPr>
          <p:nvPr/>
        </p:nvCxnSpPr>
        <p:spPr>
          <a:xfrm flipH="1">
            <a:off x="6493790" y="941214"/>
            <a:ext cx="1489835" cy="21274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6044632" y="356439"/>
            <a:ext cx="3877985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參加會議人員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點名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3" name="直線單箭頭接點 12"/>
          <p:cNvCxnSpPr>
            <a:stCxn id="14" idx="2"/>
          </p:cNvCxnSpPr>
          <p:nvPr/>
        </p:nvCxnSpPr>
        <p:spPr>
          <a:xfrm>
            <a:off x="3732205" y="941214"/>
            <a:ext cx="627985" cy="22101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1793212" y="356439"/>
            <a:ext cx="3877985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點名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:Google Sheet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H="1" flipV="1">
            <a:off x="5388244" y="3745425"/>
            <a:ext cx="501112" cy="15680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4592664" y="5338681"/>
            <a:ext cx="2696706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 Talk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 flipH="1" flipV="1">
            <a:off x="7356529" y="3745425"/>
            <a:ext cx="1126210" cy="15680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8090115" y="5338681"/>
            <a:ext cx="3237405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Nod: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舉手或按讚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 flipV="1">
            <a:off x="2583338" y="3745425"/>
            <a:ext cx="991604" cy="16253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1286646" y="5395962"/>
            <a:ext cx="2696706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格狀顯示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7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9103" t="3932" r="3140" b="24843"/>
          <a:stretch/>
        </p:blipFill>
        <p:spPr>
          <a:xfrm>
            <a:off x="363106" y="203077"/>
            <a:ext cx="10037559" cy="593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5084120" y="5877610"/>
            <a:ext cx="279731" cy="2747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4528546" y="2963350"/>
            <a:ext cx="707661" cy="2887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64744" t="43362" r="27179" b="28604"/>
          <a:stretch/>
        </p:blipFill>
        <p:spPr>
          <a:xfrm>
            <a:off x="9865208" y="1644018"/>
            <a:ext cx="1861397" cy="36341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直線單箭頭接點 11"/>
          <p:cNvCxnSpPr/>
          <p:nvPr/>
        </p:nvCxnSpPr>
        <p:spPr>
          <a:xfrm>
            <a:off x="4935725" y="2963350"/>
            <a:ext cx="727527" cy="2887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751017" y="2201165"/>
            <a:ext cx="5262979" cy="76944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功能一直在改進增加</a:t>
            </a:r>
            <a:endParaRPr lang="zh-TW" altLang="en-US" sz="4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手繪多邊形 15"/>
          <p:cNvSpPr/>
          <p:nvPr/>
        </p:nvSpPr>
        <p:spPr>
          <a:xfrm>
            <a:off x="5663252" y="5300285"/>
            <a:ext cx="5672151" cy="1409308"/>
          </a:xfrm>
          <a:custGeom>
            <a:avLst/>
            <a:gdLst>
              <a:gd name="connsiteX0" fmla="*/ 0 w 5672151"/>
              <a:gd name="connsiteY0" fmla="*/ 881407 h 1409308"/>
              <a:gd name="connsiteX1" fmla="*/ 9427 w 5672151"/>
              <a:gd name="connsiteY1" fmla="*/ 928541 h 1409308"/>
              <a:gd name="connsiteX2" fmla="*/ 14140 w 5672151"/>
              <a:gd name="connsiteY2" fmla="*/ 942681 h 1409308"/>
              <a:gd name="connsiteX3" fmla="*/ 42421 w 5672151"/>
              <a:gd name="connsiteY3" fmla="*/ 994528 h 1409308"/>
              <a:gd name="connsiteX4" fmla="*/ 70701 w 5672151"/>
              <a:gd name="connsiteY4" fmla="*/ 1041662 h 1409308"/>
              <a:gd name="connsiteX5" fmla="*/ 80128 w 5672151"/>
              <a:gd name="connsiteY5" fmla="*/ 1055803 h 1409308"/>
              <a:gd name="connsiteX6" fmla="*/ 146116 w 5672151"/>
              <a:gd name="connsiteY6" fmla="*/ 1121790 h 1409308"/>
              <a:gd name="connsiteX7" fmla="*/ 160256 w 5672151"/>
              <a:gd name="connsiteY7" fmla="*/ 1135930 h 1409308"/>
              <a:gd name="connsiteX8" fmla="*/ 179109 w 5672151"/>
              <a:gd name="connsiteY8" fmla="*/ 1159497 h 1409308"/>
              <a:gd name="connsiteX9" fmla="*/ 193250 w 5672151"/>
              <a:gd name="connsiteY9" fmla="*/ 1168924 h 1409308"/>
              <a:gd name="connsiteX10" fmla="*/ 226243 w 5672151"/>
              <a:gd name="connsiteY10" fmla="*/ 1192491 h 1409308"/>
              <a:gd name="connsiteX11" fmla="*/ 245097 w 5672151"/>
              <a:gd name="connsiteY11" fmla="*/ 1197205 h 1409308"/>
              <a:gd name="connsiteX12" fmla="*/ 263951 w 5672151"/>
              <a:gd name="connsiteY12" fmla="*/ 1211345 h 1409308"/>
              <a:gd name="connsiteX13" fmla="*/ 325225 w 5672151"/>
              <a:gd name="connsiteY13" fmla="*/ 1220772 h 1409308"/>
              <a:gd name="connsiteX14" fmla="*/ 589175 w 5672151"/>
              <a:gd name="connsiteY14" fmla="*/ 1216058 h 1409308"/>
              <a:gd name="connsiteX15" fmla="*/ 669303 w 5672151"/>
              <a:gd name="connsiteY15" fmla="*/ 1206631 h 1409308"/>
              <a:gd name="connsiteX16" fmla="*/ 754144 w 5672151"/>
              <a:gd name="connsiteY16" fmla="*/ 1187778 h 1409308"/>
              <a:gd name="connsiteX17" fmla="*/ 796565 w 5672151"/>
              <a:gd name="connsiteY17" fmla="*/ 1168924 h 1409308"/>
              <a:gd name="connsiteX18" fmla="*/ 867266 w 5672151"/>
              <a:gd name="connsiteY18" fmla="*/ 1140644 h 1409308"/>
              <a:gd name="connsiteX19" fmla="*/ 919114 w 5672151"/>
              <a:gd name="connsiteY19" fmla="*/ 1117077 h 1409308"/>
              <a:gd name="connsiteX20" fmla="*/ 961534 w 5672151"/>
              <a:gd name="connsiteY20" fmla="*/ 1102937 h 1409308"/>
              <a:gd name="connsiteX21" fmla="*/ 975674 w 5672151"/>
              <a:gd name="connsiteY21" fmla="*/ 1098223 h 1409308"/>
              <a:gd name="connsiteX22" fmla="*/ 1032235 w 5672151"/>
              <a:gd name="connsiteY22" fmla="*/ 1079370 h 1409308"/>
              <a:gd name="connsiteX23" fmla="*/ 1060516 w 5672151"/>
              <a:gd name="connsiteY23" fmla="*/ 1069943 h 1409308"/>
              <a:gd name="connsiteX24" fmla="*/ 1084083 w 5672151"/>
              <a:gd name="connsiteY24" fmla="*/ 1065229 h 1409308"/>
              <a:gd name="connsiteX25" fmla="*/ 1159497 w 5672151"/>
              <a:gd name="connsiteY25" fmla="*/ 1055803 h 1409308"/>
              <a:gd name="connsiteX26" fmla="*/ 1183064 w 5672151"/>
              <a:gd name="connsiteY26" fmla="*/ 1051089 h 1409308"/>
              <a:gd name="connsiteX27" fmla="*/ 1310326 w 5672151"/>
              <a:gd name="connsiteY27" fmla="*/ 1041662 h 1409308"/>
              <a:gd name="connsiteX28" fmla="*/ 1404594 w 5672151"/>
              <a:gd name="connsiteY28" fmla="*/ 1046376 h 1409308"/>
              <a:gd name="connsiteX29" fmla="*/ 1432874 w 5672151"/>
              <a:gd name="connsiteY29" fmla="*/ 1074656 h 1409308"/>
              <a:gd name="connsiteX30" fmla="*/ 1465868 w 5672151"/>
              <a:gd name="connsiteY30" fmla="*/ 1102937 h 1409308"/>
              <a:gd name="connsiteX31" fmla="*/ 1480008 w 5672151"/>
              <a:gd name="connsiteY31" fmla="*/ 1117077 h 1409308"/>
              <a:gd name="connsiteX32" fmla="*/ 1503575 w 5672151"/>
              <a:gd name="connsiteY32" fmla="*/ 1131217 h 1409308"/>
              <a:gd name="connsiteX33" fmla="*/ 1564850 w 5672151"/>
              <a:gd name="connsiteY33" fmla="*/ 1178351 h 1409308"/>
              <a:gd name="connsiteX34" fmla="*/ 1630837 w 5672151"/>
              <a:gd name="connsiteY34" fmla="*/ 1225485 h 1409308"/>
              <a:gd name="connsiteX35" fmla="*/ 1696825 w 5672151"/>
              <a:gd name="connsiteY35" fmla="*/ 1258479 h 1409308"/>
              <a:gd name="connsiteX36" fmla="*/ 1734532 w 5672151"/>
              <a:gd name="connsiteY36" fmla="*/ 1277332 h 1409308"/>
              <a:gd name="connsiteX37" fmla="*/ 1748672 w 5672151"/>
              <a:gd name="connsiteY37" fmla="*/ 1286759 h 1409308"/>
              <a:gd name="connsiteX38" fmla="*/ 1772239 w 5672151"/>
              <a:gd name="connsiteY38" fmla="*/ 1291473 h 1409308"/>
              <a:gd name="connsiteX39" fmla="*/ 1791093 w 5672151"/>
              <a:gd name="connsiteY39" fmla="*/ 1296186 h 1409308"/>
              <a:gd name="connsiteX40" fmla="*/ 1814660 w 5672151"/>
              <a:gd name="connsiteY40" fmla="*/ 1310326 h 1409308"/>
              <a:gd name="connsiteX41" fmla="*/ 2078610 w 5672151"/>
              <a:gd name="connsiteY41" fmla="*/ 1305613 h 1409308"/>
              <a:gd name="connsiteX42" fmla="*/ 2111604 w 5672151"/>
              <a:gd name="connsiteY42" fmla="*/ 1300899 h 1409308"/>
              <a:gd name="connsiteX43" fmla="*/ 2149311 w 5672151"/>
              <a:gd name="connsiteY43" fmla="*/ 1277332 h 1409308"/>
              <a:gd name="connsiteX44" fmla="*/ 2172878 w 5672151"/>
              <a:gd name="connsiteY44" fmla="*/ 1267906 h 1409308"/>
              <a:gd name="connsiteX45" fmla="*/ 2220012 w 5672151"/>
              <a:gd name="connsiteY45" fmla="*/ 1253765 h 1409308"/>
              <a:gd name="connsiteX46" fmla="*/ 2286000 w 5672151"/>
              <a:gd name="connsiteY46" fmla="*/ 1216058 h 1409308"/>
              <a:gd name="connsiteX47" fmla="*/ 2309567 w 5672151"/>
              <a:gd name="connsiteY47" fmla="*/ 1206631 h 1409308"/>
              <a:gd name="connsiteX48" fmla="*/ 2366128 w 5672151"/>
              <a:gd name="connsiteY48" fmla="*/ 1187778 h 1409308"/>
              <a:gd name="connsiteX49" fmla="*/ 2403835 w 5672151"/>
              <a:gd name="connsiteY49" fmla="*/ 1173638 h 1409308"/>
              <a:gd name="connsiteX50" fmla="*/ 2417975 w 5672151"/>
              <a:gd name="connsiteY50" fmla="*/ 1164211 h 1409308"/>
              <a:gd name="connsiteX51" fmla="*/ 2441542 w 5672151"/>
              <a:gd name="connsiteY51" fmla="*/ 1159497 h 1409308"/>
              <a:gd name="connsiteX52" fmla="*/ 2507530 w 5672151"/>
              <a:gd name="connsiteY52" fmla="*/ 1135930 h 1409308"/>
              <a:gd name="connsiteX53" fmla="*/ 2573518 w 5672151"/>
              <a:gd name="connsiteY53" fmla="*/ 1126504 h 1409308"/>
              <a:gd name="connsiteX54" fmla="*/ 2601798 w 5672151"/>
              <a:gd name="connsiteY54" fmla="*/ 1121790 h 1409308"/>
              <a:gd name="connsiteX55" fmla="*/ 2696066 w 5672151"/>
              <a:gd name="connsiteY55" fmla="*/ 1112363 h 1409308"/>
              <a:gd name="connsiteX56" fmla="*/ 2795048 w 5672151"/>
              <a:gd name="connsiteY56" fmla="*/ 1121790 h 1409308"/>
              <a:gd name="connsiteX57" fmla="*/ 2809188 w 5672151"/>
              <a:gd name="connsiteY57" fmla="*/ 1126504 h 1409308"/>
              <a:gd name="connsiteX58" fmla="*/ 2842182 w 5672151"/>
              <a:gd name="connsiteY58" fmla="*/ 1145357 h 1409308"/>
              <a:gd name="connsiteX59" fmla="*/ 2894029 w 5672151"/>
              <a:gd name="connsiteY59" fmla="*/ 1178351 h 1409308"/>
              <a:gd name="connsiteX60" fmla="*/ 2908169 w 5672151"/>
              <a:gd name="connsiteY60" fmla="*/ 1192491 h 1409308"/>
              <a:gd name="connsiteX61" fmla="*/ 2964730 w 5672151"/>
              <a:gd name="connsiteY61" fmla="*/ 1234912 h 1409308"/>
              <a:gd name="connsiteX62" fmla="*/ 3016577 w 5672151"/>
              <a:gd name="connsiteY62" fmla="*/ 1258479 h 1409308"/>
              <a:gd name="connsiteX63" fmla="*/ 3044858 w 5672151"/>
              <a:gd name="connsiteY63" fmla="*/ 1277332 h 1409308"/>
              <a:gd name="connsiteX64" fmla="*/ 3087278 w 5672151"/>
              <a:gd name="connsiteY64" fmla="*/ 1296186 h 1409308"/>
              <a:gd name="connsiteX65" fmla="*/ 3139126 w 5672151"/>
              <a:gd name="connsiteY65" fmla="*/ 1319753 h 1409308"/>
              <a:gd name="connsiteX66" fmla="*/ 3181547 w 5672151"/>
              <a:gd name="connsiteY66" fmla="*/ 1338607 h 1409308"/>
              <a:gd name="connsiteX67" fmla="*/ 3209827 w 5672151"/>
              <a:gd name="connsiteY67" fmla="*/ 1352747 h 1409308"/>
              <a:gd name="connsiteX68" fmla="*/ 3271101 w 5672151"/>
              <a:gd name="connsiteY68" fmla="*/ 1371600 h 1409308"/>
              <a:gd name="connsiteX69" fmla="*/ 3322949 w 5672151"/>
              <a:gd name="connsiteY69" fmla="*/ 1390454 h 1409308"/>
              <a:gd name="connsiteX70" fmla="*/ 3360656 w 5672151"/>
              <a:gd name="connsiteY70" fmla="*/ 1404594 h 1409308"/>
              <a:gd name="connsiteX71" fmla="*/ 3374796 w 5672151"/>
              <a:gd name="connsiteY71" fmla="*/ 1409308 h 1409308"/>
              <a:gd name="connsiteX72" fmla="*/ 3450210 w 5672151"/>
              <a:gd name="connsiteY72" fmla="*/ 1404594 h 1409308"/>
              <a:gd name="connsiteX73" fmla="*/ 3473777 w 5672151"/>
              <a:gd name="connsiteY73" fmla="*/ 1390454 h 1409308"/>
              <a:gd name="connsiteX74" fmla="*/ 3497344 w 5672151"/>
              <a:gd name="connsiteY74" fmla="*/ 1371600 h 1409308"/>
              <a:gd name="connsiteX75" fmla="*/ 3511485 w 5672151"/>
              <a:gd name="connsiteY75" fmla="*/ 1362174 h 1409308"/>
              <a:gd name="connsiteX76" fmla="*/ 3539765 w 5672151"/>
              <a:gd name="connsiteY76" fmla="*/ 1338607 h 1409308"/>
              <a:gd name="connsiteX77" fmla="*/ 3558619 w 5672151"/>
              <a:gd name="connsiteY77" fmla="*/ 1329180 h 1409308"/>
              <a:gd name="connsiteX78" fmla="*/ 3586899 w 5672151"/>
              <a:gd name="connsiteY78" fmla="*/ 1310326 h 1409308"/>
              <a:gd name="connsiteX79" fmla="*/ 3615179 w 5672151"/>
              <a:gd name="connsiteY79" fmla="*/ 1296186 h 1409308"/>
              <a:gd name="connsiteX80" fmla="*/ 3685881 w 5672151"/>
              <a:gd name="connsiteY80" fmla="*/ 1258479 h 1409308"/>
              <a:gd name="connsiteX81" fmla="*/ 3709448 w 5672151"/>
              <a:gd name="connsiteY81" fmla="*/ 1249052 h 1409308"/>
              <a:gd name="connsiteX82" fmla="*/ 3747155 w 5672151"/>
              <a:gd name="connsiteY82" fmla="*/ 1230198 h 1409308"/>
              <a:gd name="connsiteX83" fmla="*/ 3784862 w 5672151"/>
              <a:gd name="connsiteY83" fmla="*/ 1211345 h 1409308"/>
              <a:gd name="connsiteX84" fmla="*/ 3813142 w 5672151"/>
              <a:gd name="connsiteY84" fmla="*/ 1192491 h 1409308"/>
              <a:gd name="connsiteX85" fmla="*/ 3846136 w 5672151"/>
              <a:gd name="connsiteY85" fmla="*/ 1173638 h 1409308"/>
              <a:gd name="connsiteX86" fmla="*/ 3860276 w 5672151"/>
              <a:gd name="connsiteY86" fmla="*/ 1154784 h 1409308"/>
              <a:gd name="connsiteX87" fmla="*/ 3883843 w 5672151"/>
              <a:gd name="connsiteY87" fmla="*/ 1150071 h 1409308"/>
              <a:gd name="connsiteX88" fmla="*/ 3902697 w 5672151"/>
              <a:gd name="connsiteY88" fmla="*/ 1145357 h 1409308"/>
              <a:gd name="connsiteX89" fmla="*/ 4072379 w 5672151"/>
              <a:gd name="connsiteY89" fmla="*/ 1150071 h 1409308"/>
              <a:gd name="connsiteX90" fmla="*/ 4086520 w 5672151"/>
              <a:gd name="connsiteY90" fmla="*/ 1159497 h 1409308"/>
              <a:gd name="connsiteX91" fmla="*/ 4124227 w 5672151"/>
              <a:gd name="connsiteY91" fmla="*/ 1183064 h 1409308"/>
              <a:gd name="connsiteX92" fmla="*/ 4152507 w 5672151"/>
              <a:gd name="connsiteY92" fmla="*/ 1197205 h 1409308"/>
              <a:gd name="connsiteX93" fmla="*/ 4171361 w 5672151"/>
              <a:gd name="connsiteY93" fmla="*/ 1206631 h 1409308"/>
              <a:gd name="connsiteX94" fmla="*/ 4185501 w 5672151"/>
              <a:gd name="connsiteY94" fmla="*/ 1216058 h 1409308"/>
              <a:gd name="connsiteX95" fmla="*/ 4204355 w 5672151"/>
              <a:gd name="connsiteY95" fmla="*/ 1220772 h 1409308"/>
              <a:gd name="connsiteX96" fmla="*/ 4218495 w 5672151"/>
              <a:gd name="connsiteY96" fmla="*/ 1230198 h 1409308"/>
              <a:gd name="connsiteX97" fmla="*/ 4345757 w 5672151"/>
              <a:gd name="connsiteY97" fmla="*/ 1234912 h 1409308"/>
              <a:gd name="connsiteX98" fmla="*/ 4359897 w 5672151"/>
              <a:gd name="connsiteY98" fmla="*/ 1225485 h 1409308"/>
              <a:gd name="connsiteX99" fmla="*/ 4397604 w 5672151"/>
              <a:gd name="connsiteY99" fmla="*/ 1206631 h 1409308"/>
              <a:gd name="connsiteX100" fmla="*/ 4454165 w 5672151"/>
              <a:gd name="connsiteY100" fmla="*/ 1173638 h 1409308"/>
              <a:gd name="connsiteX101" fmla="*/ 4501299 w 5672151"/>
              <a:gd name="connsiteY101" fmla="*/ 1126504 h 1409308"/>
              <a:gd name="connsiteX102" fmla="*/ 4529579 w 5672151"/>
              <a:gd name="connsiteY102" fmla="*/ 1098223 h 1409308"/>
              <a:gd name="connsiteX103" fmla="*/ 4543720 w 5672151"/>
              <a:gd name="connsiteY103" fmla="*/ 1088796 h 1409308"/>
              <a:gd name="connsiteX104" fmla="*/ 4557860 w 5672151"/>
              <a:gd name="connsiteY104" fmla="*/ 1074656 h 1409308"/>
              <a:gd name="connsiteX105" fmla="*/ 4590854 w 5672151"/>
              <a:gd name="connsiteY105" fmla="*/ 1055803 h 1409308"/>
              <a:gd name="connsiteX106" fmla="*/ 4604994 w 5672151"/>
              <a:gd name="connsiteY106" fmla="*/ 1051089 h 1409308"/>
              <a:gd name="connsiteX107" fmla="*/ 4623848 w 5672151"/>
              <a:gd name="connsiteY107" fmla="*/ 1041662 h 1409308"/>
              <a:gd name="connsiteX108" fmla="*/ 4652128 w 5672151"/>
              <a:gd name="connsiteY108" fmla="*/ 1032236 h 1409308"/>
              <a:gd name="connsiteX109" fmla="*/ 4675695 w 5672151"/>
              <a:gd name="connsiteY109" fmla="*/ 1022809 h 1409308"/>
              <a:gd name="connsiteX110" fmla="*/ 4708689 w 5672151"/>
              <a:gd name="connsiteY110" fmla="*/ 1013382 h 1409308"/>
              <a:gd name="connsiteX111" fmla="*/ 4751109 w 5672151"/>
              <a:gd name="connsiteY111" fmla="*/ 1003955 h 1409308"/>
              <a:gd name="connsiteX112" fmla="*/ 4765250 w 5672151"/>
              <a:gd name="connsiteY112" fmla="*/ 999242 h 1409308"/>
              <a:gd name="connsiteX113" fmla="*/ 5010347 w 5672151"/>
              <a:gd name="connsiteY113" fmla="*/ 994528 h 1409308"/>
              <a:gd name="connsiteX114" fmla="*/ 5236590 w 5672151"/>
              <a:gd name="connsiteY114" fmla="*/ 985102 h 1409308"/>
              <a:gd name="connsiteX115" fmla="*/ 5269584 w 5672151"/>
              <a:gd name="connsiteY115" fmla="*/ 980388 h 1409308"/>
              <a:gd name="connsiteX116" fmla="*/ 5321431 w 5672151"/>
              <a:gd name="connsiteY116" fmla="*/ 975675 h 1409308"/>
              <a:gd name="connsiteX117" fmla="*/ 5340285 w 5672151"/>
              <a:gd name="connsiteY117" fmla="*/ 970961 h 1409308"/>
              <a:gd name="connsiteX118" fmla="*/ 5368565 w 5672151"/>
              <a:gd name="connsiteY118" fmla="*/ 966248 h 1409308"/>
              <a:gd name="connsiteX119" fmla="*/ 5392132 w 5672151"/>
              <a:gd name="connsiteY119" fmla="*/ 952108 h 1409308"/>
              <a:gd name="connsiteX120" fmla="*/ 5406272 w 5672151"/>
              <a:gd name="connsiteY120" fmla="*/ 947394 h 1409308"/>
              <a:gd name="connsiteX121" fmla="*/ 5448693 w 5672151"/>
              <a:gd name="connsiteY121" fmla="*/ 928541 h 1409308"/>
              <a:gd name="connsiteX122" fmla="*/ 5491114 w 5672151"/>
              <a:gd name="connsiteY122" fmla="*/ 895547 h 1409308"/>
              <a:gd name="connsiteX123" fmla="*/ 5505254 w 5672151"/>
              <a:gd name="connsiteY123" fmla="*/ 886120 h 1409308"/>
              <a:gd name="connsiteX124" fmla="*/ 5538248 w 5672151"/>
              <a:gd name="connsiteY124" fmla="*/ 848413 h 1409308"/>
              <a:gd name="connsiteX125" fmla="*/ 5571241 w 5672151"/>
              <a:gd name="connsiteY125" fmla="*/ 815419 h 1409308"/>
              <a:gd name="connsiteX126" fmla="*/ 5604235 w 5672151"/>
              <a:gd name="connsiteY126" fmla="*/ 768285 h 1409308"/>
              <a:gd name="connsiteX127" fmla="*/ 5618375 w 5672151"/>
              <a:gd name="connsiteY127" fmla="*/ 735291 h 1409308"/>
              <a:gd name="connsiteX128" fmla="*/ 5627802 w 5672151"/>
              <a:gd name="connsiteY128" fmla="*/ 721151 h 1409308"/>
              <a:gd name="connsiteX129" fmla="*/ 5651369 w 5672151"/>
              <a:gd name="connsiteY129" fmla="*/ 664590 h 1409308"/>
              <a:gd name="connsiteX130" fmla="*/ 5665509 w 5672151"/>
              <a:gd name="connsiteY130" fmla="*/ 608029 h 1409308"/>
              <a:gd name="connsiteX131" fmla="*/ 5665509 w 5672151"/>
              <a:gd name="connsiteY131" fmla="*/ 457200 h 1409308"/>
              <a:gd name="connsiteX132" fmla="*/ 5646656 w 5672151"/>
              <a:gd name="connsiteY132" fmla="*/ 410066 h 1409308"/>
              <a:gd name="connsiteX133" fmla="*/ 5632516 w 5672151"/>
              <a:gd name="connsiteY133" fmla="*/ 377073 h 1409308"/>
              <a:gd name="connsiteX134" fmla="*/ 5613662 w 5672151"/>
              <a:gd name="connsiteY134" fmla="*/ 334652 h 1409308"/>
              <a:gd name="connsiteX135" fmla="*/ 5608949 w 5672151"/>
              <a:gd name="connsiteY135" fmla="*/ 311085 h 1409308"/>
              <a:gd name="connsiteX136" fmla="*/ 5599522 w 5672151"/>
              <a:gd name="connsiteY136" fmla="*/ 292231 h 1409308"/>
              <a:gd name="connsiteX137" fmla="*/ 5590095 w 5672151"/>
              <a:gd name="connsiteY137" fmla="*/ 268664 h 1409308"/>
              <a:gd name="connsiteX138" fmla="*/ 5585382 w 5672151"/>
              <a:gd name="connsiteY138" fmla="*/ 249811 h 1409308"/>
              <a:gd name="connsiteX139" fmla="*/ 5566528 w 5672151"/>
              <a:gd name="connsiteY139" fmla="*/ 216817 h 1409308"/>
              <a:gd name="connsiteX140" fmla="*/ 5547674 w 5672151"/>
              <a:gd name="connsiteY140" fmla="*/ 179110 h 1409308"/>
              <a:gd name="connsiteX141" fmla="*/ 5514681 w 5672151"/>
              <a:gd name="connsiteY141" fmla="*/ 122549 h 1409308"/>
              <a:gd name="connsiteX142" fmla="*/ 5505254 w 5672151"/>
              <a:gd name="connsiteY142" fmla="*/ 108409 h 1409308"/>
              <a:gd name="connsiteX143" fmla="*/ 5476973 w 5672151"/>
              <a:gd name="connsiteY143" fmla="*/ 89555 h 1409308"/>
              <a:gd name="connsiteX144" fmla="*/ 5462833 w 5672151"/>
              <a:gd name="connsiteY144" fmla="*/ 80128 h 1409308"/>
              <a:gd name="connsiteX145" fmla="*/ 5448693 w 5672151"/>
              <a:gd name="connsiteY145" fmla="*/ 70702 h 1409308"/>
              <a:gd name="connsiteX146" fmla="*/ 5406272 w 5672151"/>
              <a:gd name="connsiteY146" fmla="*/ 37708 h 1409308"/>
              <a:gd name="connsiteX147" fmla="*/ 5392132 w 5672151"/>
              <a:gd name="connsiteY147" fmla="*/ 28281 h 1409308"/>
              <a:gd name="connsiteX148" fmla="*/ 5382705 w 5672151"/>
              <a:gd name="connsiteY148" fmla="*/ 0 h 140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5672151" h="1409308">
                <a:moveTo>
                  <a:pt x="0" y="881407"/>
                </a:moveTo>
                <a:cubicBezTo>
                  <a:pt x="3703" y="903624"/>
                  <a:pt x="3803" y="908857"/>
                  <a:pt x="9427" y="928541"/>
                </a:cubicBezTo>
                <a:cubicBezTo>
                  <a:pt x="10792" y="933318"/>
                  <a:pt x="12084" y="938158"/>
                  <a:pt x="14140" y="942681"/>
                </a:cubicBezTo>
                <a:cubicBezTo>
                  <a:pt x="37379" y="993806"/>
                  <a:pt x="24452" y="965329"/>
                  <a:pt x="42421" y="994528"/>
                </a:cubicBezTo>
                <a:cubicBezTo>
                  <a:pt x="52024" y="1010132"/>
                  <a:pt x="61098" y="1026058"/>
                  <a:pt x="70701" y="1041662"/>
                </a:cubicBezTo>
                <a:cubicBezTo>
                  <a:pt x="73670" y="1046487"/>
                  <a:pt x="76122" y="1051797"/>
                  <a:pt x="80128" y="1055803"/>
                </a:cubicBezTo>
                <a:lnTo>
                  <a:pt x="146116" y="1121790"/>
                </a:lnTo>
                <a:cubicBezTo>
                  <a:pt x="150829" y="1126503"/>
                  <a:pt x="156092" y="1130725"/>
                  <a:pt x="160256" y="1135930"/>
                </a:cubicBezTo>
                <a:cubicBezTo>
                  <a:pt x="166540" y="1143786"/>
                  <a:pt x="171995" y="1152383"/>
                  <a:pt x="179109" y="1159497"/>
                </a:cubicBezTo>
                <a:cubicBezTo>
                  <a:pt x="183115" y="1163503"/>
                  <a:pt x="188640" y="1165631"/>
                  <a:pt x="193250" y="1168924"/>
                </a:cubicBezTo>
                <a:cubicBezTo>
                  <a:pt x="195664" y="1170648"/>
                  <a:pt x="220690" y="1190111"/>
                  <a:pt x="226243" y="1192491"/>
                </a:cubicBezTo>
                <a:cubicBezTo>
                  <a:pt x="232197" y="1195043"/>
                  <a:pt x="238812" y="1195634"/>
                  <a:pt x="245097" y="1197205"/>
                </a:cubicBezTo>
                <a:cubicBezTo>
                  <a:pt x="251382" y="1201918"/>
                  <a:pt x="256772" y="1208155"/>
                  <a:pt x="263951" y="1211345"/>
                </a:cubicBezTo>
                <a:cubicBezTo>
                  <a:pt x="272397" y="1215099"/>
                  <a:pt x="323115" y="1220508"/>
                  <a:pt x="325225" y="1220772"/>
                </a:cubicBezTo>
                <a:lnTo>
                  <a:pt x="589175" y="1216058"/>
                </a:lnTo>
                <a:cubicBezTo>
                  <a:pt x="597662" y="1215801"/>
                  <a:pt x="655648" y="1209665"/>
                  <a:pt x="669303" y="1206631"/>
                </a:cubicBezTo>
                <a:cubicBezTo>
                  <a:pt x="771670" y="1183882"/>
                  <a:pt x="678734" y="1198550"/>
                  <a:pt x="754144" y="1187778"/>
                </a:cubicBezTo>
                <a:cubicBezTo>
                  <a:pt x="768284" y="1181493"/>
                  <a:pt x="782281" y="1174876"/>
                  <a:pt x="796565" y="1168924"/>
                </a:cubicBezTo>
                <a:cubicBezTo>
                  <a:pt x="819995" y="1159162"/>
                  <a:pt x="844563" y="1151995"/>
                  <a:pt x="867266" y="1140644"/>
                </a:cubicBezTo>
                <a:cubicBezTo>
                  <a:pt x="890647" y="1128954"/>
                  <a:pt x="895770" y="1125414"/>
                  <a:pt x="919114" y="1117077"/>
                </a:cubicBezTo>
                <a:cubicBezTo>
                  <a:pt x="933151" y="1112064"/>
                  <a:pt x="947394" y="1107650"/>
                  <a:pt x="961534" y="1102937"/>
                </a:cubicBezTo>
                <a:cubicBezTo>
                  <a:pt x="966247" y="1101366"/>
                  <a:pt x="971061" y="1100068"/>
                  <a:pt x="975674" y="1098223"/>
                </a:cubicBezTo>
                <a:cubicBezTo>
                  <a:pt x="1017107" y="1081649"/>
                  <a:pt x="981310" y="1095039"/>
                  <a:pt x="1032235" y="1079370"/>
                </a:cubicBezTo>
                <a:cubicBezTo>
                  <a:pt x="1041733" y="1076448"/>
                  <a:pt x="1050929" y="1072558"/>
                  <a:pt x="1060516" y="1069943"/>
                </a:cubicBezTo>
                <a:cubicBezTo>
                  <a:pt x="1068245" y="1067835"/>
                  <a:pt x="1076181" y="1066546"/>
                  <a:pt x="1084083" y="1065229"/>
                </a:cubicBezTo>
                <a:cubicBezTo>
                  <a:pt x="1139736" y="1055953"/>
                  <a:pt x="1095052" y="1065010"/>
                  <a:pt x="1159497" y="1055803"/>
                </a:cubicBezTo>
                <a:cubicBezTo>
                  <a:pt x="1167428" y="1054670"/>
                  <a:pt x="1175133" y="1052222"/>
                  <a:pt x="1183064" y="1051089"/>
                </a:cubicBezTo>
                <a:cubicBezTo>
                  <a:pt x="1227962" y="1044675"/>
                  <a:pt x="1262392" y="1044325"/>
                  <a:pt x="1310326" y="1041662"/>
                </a:cubicBezTo>
                <a:lnTo>
                  <a:pt x="1404594" y="1046376"/>
                </a:lnTo>
                <a:cubicBezTo>
                  <a:pt x="1417467" y="1049842"/>
                  <a:pt x="1422752" y="1065980"/>
                  <a:pt x="1432874" y="1074656"/>
                </a:cubicBezTo>
                <a:cubicBezTo>
                  <a:pt x="1443872" y="1084083"/>
                  <a:pt x="1455101" y="1093247"/>
                  <a:pt x="1465868" y="1102937"/>
                </a:cubicBezTo>
                <a:cubicBezTo>
                  <a:pt x="1470823" y="1107396"/>
                  <a:pt x="1474675" y="1113078"/>
                  <a:pt x="1480008" y="1117077"/>
                </a:cubicBezTo>
                <a:cubicBezTo>
                  <a:pt x="1487337" y="1122574"/>
                  <a:pt x="1495719" y="1126504"/>
                  <a:pt x="1503575" y="1131217"/>
                </a:cubicBezTo>
                <a:cubicBezTo>
                  <a:pt x="1525736" y="1164458"/>
                  <a:pt x="1503265" y="1134879"/>
                  <a:pt x="1564850" y="1178351"/>
                </a:cubicBezTo>
                <a:cubicBezTo>
                  <a:pt x="1616282" y="1214656"/>
                  <a:pt x="1568513" y="1191490"/>
                  <a:pt x="1630837" y="1225485"/>
                </a:cubicBezTo>
                <a:cubicBezTo>
                  <a:pt x="1652426" y="1237261"/>
                  <a:pt x="1676363" y="1244837"/>
                  <a:pt x="1696825" y="1258479"/>
                </a:cubicBezTo>
                <a:cubicBezTo>
                  <a:pt x="1729585" y="1280320"/>
                  <a:pt x="1688410" y="1254271"/>
                  <a:pt x="1734532" y="1277332"/>
                </a:cubicBezTo>
                <a:cubicBezTo>
                  <a:pt x="1739599" y="1279865"/>
                  <a:pt x="1743368" y="1284770"/>
                  <a:pt x="1748672" y="1286759"/>
                </a:cubicBezTo>
                <a:cubicBezTo>
                  <a:pt x="1756173" y="1289572"/>
                  <a:pt x="1764418" y="1289735"/>
                  <a:pt x="1772239" y="1291473"/>
                </a:cubicBezTo>
                <a:cubicBezTo>
                  <a:pt x="1778563" y="1292878"/>
                  <a:pt x="1784808" y="1294615"/>
                  <a:pt x="1791093" y="1296186"/>
                </a:cubicBezTo>
                <a:cubicBezTo>
                  <a:pt x="1798949" y="1300899"/>
                  <a:pt x="1805574" y="1309154"/>
                  <a:pt x="1814660" y="1310326"/>
                </a:cubicBezTo>
                <a:cubicBezTo>
                  <a:pt x="1905853" y="1322093"/>
                  <a:pt x="1987198" y="1311707"/>
                  <a:pt x="2078610" y="1305613"/>
                </a:cubicBezTo>
                <a:cubicBezTo>
                  <a:pt x="2089608" y="1304042"/>
                  <a:pt x="2101064" y="1304412"/>
                  <a:pt x="2111604" y="1300899"/>
                </a:cubicBezTo>
                <a:cubicBezTo>
                  <a:pt x="2129753" y="1294849"/>
                  <a:pt x="2133902" y="1285036"/>
                  <a:pt x="2149311" y="1277332"/>
                </a:cubicBezTo>
                <a:cubicBezTo>
                  <a:pt x="2156879" y="1273548"/>
                  <a:pt x="2164851" y="1270581"/>
                  <a:pt x="2172878" y="1267906"/>
                </a:cubicBezTo>
                <a:cubicBezTo>
                  <a:pt x="2207413" y="1256394"/>
                  <a:pt x="2176319" y="1271970"/>
                  <a:pt x="2220012" y="1253765"/>
                </a:cubicBezTo>
                <a:cubicBezTo>
                  <a:pt x="2256701" y="1238478"/>
                  <a:pt x="2246174" y="1237503"/>
                  <a:pt x="2286000" y="1216058"/>
                </a:cubicBezTo>
                <a:cubicBezTo>
                  <a:pt x="2293450" y="1212047"/>
                  <a:pt x="2301588" y="1209447"/>
                  <a:pt x="2309567" y="1206631"/>
                </a:cubicBezTo>
                <a:cubicBezTo>
                  <a:pt x="2328307" y="1200017"/>
                  <a:pt x="2347520" y="1194756"/>
                  <a:pt x="2366128" y="1187778"/>
                </a:cubicBezTo>
                <a:cubicBezTo>
                  <a:pt x="2378697" y="1183065"/>
                  <a:pt x="2391615" y="1179193"/>
                  <a:pt x="2403835" y="1173638"/>
                </a:cubicBezTo>
                <a:cubicBezTo>
                  <a:pt x="2408992" y="1171294"/>
                  <a:pt x="2412671" y="1166200"/>
                  <a:pt x="2417975" y="1164211"/>
                </a:cubicBezTo>
                <a:cubicBezTo>
                  <a:pt x="2425476" y="1161398"/>
                  <a:pt x="2433903" y="1161909"/>
                  <a:pt x="2441542" y="1159497"/>
                </a:cubicBezTo>
                <a:cubicBezTo>
                  <a:pt x="2463815" y="1152463"/>
                  <a:pt x="2485158" y="1142641"/>
                  <a:pt x="2507530" y="1135930"/>
                </a:cubicBezTo>
                <a:cubicBezTo>
                  <a:pt x="2517754" y="1132863"/>
                  <a:pt x="2566821" y="1127461"/>
                  <a:pt x="2573518" y="1126504"/>
                </a:cubicBezTo>
                <a:cubicBezTo>
                  <a:pt x="2582979" y="1125152"/>
                  <a:pt x="2592304" y="1122885"/>
                  <a:pt x="2601798" y="1121790"/>
                </a:cubicBezTo>
                <a:cubicBezTo>
                  <a:pt x="2633169" y="1118170"/>
                  <a:pt x="2664643" y="1115505"/>
                  <a:pt x="2696066" y="1112363"/>
                </a:cubicBezTo>
                <a:cubicBezTo>
                  <a:pt x="2729060" y="1115505"/>
                  <a:pt x="2762161" y="1117679"/>
                  <a:pt x="2795048" y="1121790"/>
                </a:cubicBezTo>
                <a:cubicBezTo>
                  <a:pt x="2799978" y="1122406"/>
                  <a:pt x="2804621" y="1124547"/>
                  <a:pt x="2809188" y="1126504"/>
                </a:cubicBezTo>
                <a:cubicBezTo>
                  <a:pt x="2837673" y="1138712"/>
                  <a:pt x="2818514" y="1131832"/>
                  <a:pt x="2842182" y="1145357"/>
                </a:cubicBezTo>
                <a:cubicBezTo>
                  <a:pt x="2875244" y="1164250"/>
                  <a:pt x="2851239" y="1144119"/>
                  <a:pt x="2894029" y="1178351"/>
                </a:cubicBezTo>
                <a:cubicBezTo>
                  <a:pt x="2899234" y="1182515"/>
                  <a:pt x="2903187" y="1188063"/>
                  <a:pt x="2908169" y="1192491"/>
                </a:cubicBezTo>
                <a:cubicBezTo>
                  <a:pt x="2932010" y="1213683"/>
                  <a:pt x="2938375" y="1218140"/>
                  <a:pt x="2964730" y="1234912"/>
                </a:cubicBezTo>
                <a:cubicBezTo>
                  <a:pt x="3029908" y="1276389"/>
                  <a:pt x="2943715" y="1222049"/>
                  <a:pt x="3016577" y="1258479"/>
                </a:cubicBezTo>
                <a:cubicBezTo>
                  <a:pt x="3026711" y="1263546"/>
                  <a:pt x="3034861" y="1272000"/>
                  <a:pt x="3044858" y="1277332"/>
                </a:cubicBezTo>
                <a:cubicBezTo>
                  <a:pt x="3058511" y="1284614"/>
                  <a:pt x="3073256" y="1289642"/>
                  <a:pt x="3087278" y="1296186"/>
                </a:cubicBezTo>
                <a:cubicBezTo>
                  <a:pt x="3185639" y="1342088"/>
                  <a:pt x="3055590" y="1283951"/>
                  <a:pt x="3139126" y="1319753"/>
                </a:cubicBezTo>
                <a:cubicBezTo>
                  <a:pt x="3153349" y="1325849"/>
                  <a:pt x="3167525" y="1332063"/>
                  <a:pt x="3181547" y="1338607"/>
                </a:cubicBezTo>
                <a:cubicBezTo>
                  <a:pt x="3191098" y="1343064"/>
                  <a:pt x="3200041" y="1348833"/>
                  <a:pt x="3209827" y="1352747"/>
                </a:cubicBezTo>
                <a:cubicBezTo>
                  <a:pt x="3236809" y="1363540"/>
                  <a:pt x="3247168" y="1365617"/>
                  <a:pt x="3271101" y="1371600"/>
                </a:cubicBezTo>
                <a:cubicBezTo>
                  <a:pt x="3316412" y="1398788"/>
                  <a:pt x="3271497" y="1375754"/>
                  <a:pt x="3322949" y="1390454"/>
                </a:cubicBezTo>
                <a:cubicBezTo>
                  <a:pt x="3335856" y="1394142"/>
                  <a:pt x="3348041" y="1400006"/>
                  <a:pt x="3360656" y="1404594"/>
                </a:cubicBezTo>
                <a:cubicBezTo>
                  <a:pt x="3365325" y="1406292"/>
                  <a:pt x="3370083" y="1407737"/>
                  <a:pt x="3374796" y="1409308"/>
                </a:cubicBezTo>
                <a:cubicBezTo>
                  <a:pt x="3399934" y="1407737"/>
                  <a:pt x="3425468" y="1409307"/>
                  <a:pt x="3450210" y="1404594"/>
                </a:cubicBezTo>
                <a:cubicBezTo>
                  <a:pt x="3459209" y="1402880"/>
                  <a:pt x="3466272" y="1395708"/>
                  <a:pt x="3473777" y="1390454"/>
                </a:cubicBezTo>
                <a:cubicBezTo>
                  <a:pt x="3482019" y="1384685"/>
                  <a:pt x="3489296" y="1377636"/>
                  <a:pt x="3497344" y="1371600"/>
                </a:cubicBezTo>
                <a:cubicBezTo>
                  <a:pt x="3501876" y="1368201"/>
                  <a:pt x="3507013" y="1365652"/>
                  <a:pt x="3511485" y="1362174"/>
                </a:cubicBezTo>
                <a:cubicBezTo>
                  <a:pt x="3521171" y="1354641"/>
                  <a:pt x="3529712" y="1345644"/>
                  <a:pt x="3539765" y="1338607"/>
                </a:cubicBezTo>
                <a:cubicBezTo>
                  <a:pt x="3545521" y="1334578"/>
                  <a:pt x="3552594" y="1332795"/>
                  <a:pt x="3558619" y="1329180"/>
                </a:cubicBezTo>
                <a:cubicBezTo>
                  <a:pt x="3568334" y="1323351"/>
                  <a:pt x="3577113" y="1316035"/>
                  <a:pt x="3586899" y="1310326"/>
                </a:cubicBezTo>
                <a:cubicBezTo>
                  <a:pt x="3596003" y="1305015"/>
                  <a:pt x="3605899" y="1301183"/>
                  <a:pt x="3615179" y="1296186"/>
                </a:cubicBezTo>
                <a:cubicBezTo>
                  <a:pt x="3657653" y="1273315"/>
                  <a:pt x="3639862" y="1279718"/>
                  <a:pt x="3685881" y="1258479"/>
                </a:cubicBezTo>
                <a:cubicBezTo>
                  <a:pt x="3693563" y="1254933"/>
                  <a:pt x="3701766" y="1252598"/>
                  <a:pt x="3709448" y="1249052"/>
                </a:cubicBezTo>
                <a:cubicBezTo>
                  <a:pt x="3722207" y="1243163"/>
                  <a:pt x="3734782" y="1236860"/>
                  <a:pt x="3747155" y="1230198"/>
                </a:cubicBezTo>
                <a:cubicBezTo>
                  <a:pt x="3783327" y="1210720"/>
                  <a:pt x="3757505" y="1220463"/>
                  <a:pt x="3784862" y="1211345"/>
                </a:cubicBezTo>
                <a:cubicBezTo>
                  <a:pt x="3794289" y="1205060"/>
                  <a:pt x="3803009" y="1197558"/>
                  <a:pt x="3813142" y="1192491"/>
                </a:cubicBezTo>
                <a:cubicBezTo>
                  <a:pt x="3837063" y="1180531"/>
                  <a:pt x="3826149" y="1186961"/>
                  <a:pt x="3846136" y="1173638"/>
                </a:cubicBezTo>
                <a:cubicBezTo>
                  <a:pt x="3850849" y="1167353"/>
                  <a:pt x="3853614" y="1158948"/>
                  <a:pt x="3860276" y="1154784"/>
                </a:cubicBezTo>
                <a:cubicBezTo>
                  <a:pt x="3867069" y="1150538"/>
                  <a:pt x="3876023" y="1151809"/>
                  <a:pt x="3883843" y="1150071"/>
                </a:cubicBezTo>
                <a:cubicBezTo>
                  <a:pt x="3890167" y="1148666"/>
                  <a:pt x="3896412" y="1146928"/>
                  <a:pt x="3902697" y="1145357"/>
                </a:cubicBezTo>
                <a:cubicBezTo>
                  <a:pt x="3959258" y="1146928"/>
                  <a:pt x="4015963" y="1145731"/>
                  <a:pt x="4072379" y="1150071"/>
                </a:cubicBezTo>
                <a:cubicBezTo>
                  <a:pt x="4078027" y="1150505"/>
                  <a:pt x="4081601" y="1156687"/>
                  <a:pt x="4086520" y="1159497"/>
                </a:cubicBezTo>
                <a:cubicBezTo>
                  <a:pt x="4130797" y="1184797"/>
                  <a:pt x="4079182" y="1150889"/>
                  <a:pt x="4124227" y="1183064"/>
                </a:cubicBezTo>
                <a:cubicBezTo>
                  <a:pt x="4146869" y="1199237"/>
                  <a:pt x="4129162" y="1187200"/>
                  <a:pt x="4152507" y="1197205"/>
                </a:cubicBezTo>
                <a:cubicBezTo>
                  <a:pt x="4158965" y="1199973"/>
                  <a:pt x="4165260" y="1203145"/>
                  <a:pt x="4171361" y="1206631"/>
                </a:cubicBezTo>
                <a:cubicBezTo>
                  <a:pt x="4176279" y="1209441"/>
                  <a:pt x="4180294" y="1213826"/>
                  <a:pt x="4185501" y="1216058"/>
                </a:cubicBezTo>
                <a:cubicBezTo>
                  <a:pt x="4191455" y="1218610"/>
                  <a:pt x="4198070" y="1219201"/>
                  <a:pt x="4204355" y="1220772"/>
                </a:cubicBezTo>
                <a:cubicBezTo>
                  <a:pt x="4209068" y="1223914"/>
                  <a:pt x="4213428" y="1227665"/>
                  <a:pt x="4218495" y="1230198"/>
                </a:cubicBezTo>
                <a:cubicBezTo>
                  <a:pt x="4263979" y="1252940"/>
                  <a:pt x="4275357" y="1238112"/>
                  <a:pt x="4345757" y="1234912"/>
                </a:cubicBezTo>
                <a:cubicBezTo>
                  <a:pt x="4350470" y="1231770"/>
                  <a:pt x="4354924" y="1228198"/>
                  <a:pt x="4359897" y="1225485"/>
                </a:cubicBezTo>
                <a:cubicBezTo>
                  <a:pt x="4372234" y="1218756"/>
                  <a:pt x="4385911" y="1214426"/>
                  <a:pt x="4397604" y="1206631"/>
                </a:cubicBezTo>
                <a:cubicBezTo>
                  <a:pt x="4444159" y="1175595"/>
                  <a:pt x="4423903" y="1183725"/>
                  <a:pt x="4454165" y="1173638"/>
                </a:cubicBezTo>
                <a:lnTo>
                  <a:pt x="4501299" y="1126504"/>
                </a:lnTo>
                <a:lnTo>
                  <a:pt x="4529579" y="1098223"/>
                </a:lnTo>
                <a:cubicBezTo>
                  <a:pt x="4534293" y="1095081"/>
                  <a:pt x="4539368" y="1092423"/>
                  <a:pt x="4543720" y="1088796"/>
                </a:cubicBezTo>
                <a:cubicBezTo>
                  <a:pt x="4548841" y="1084529"/>
                  <a:pt x="4552739" y="1078923"/>
                  <a:pt x="4557860" y="1074656"/>
                </a:cubicBezTo>
                <a:cubicBezTo>
                  <a:pt x="4566217" y="1067692"/>
                  <a:pt x="4581358" y="1059873"/>
                  <a:pt x="4590854" y="1055803"/>
                </a:cubicBezTo>
                <a:cubicBezTo>
                  <a:pt x="4595421" y="1053846"/>
                  <a:pt x="4600427" y="1053046"/>
                  <a:pt x="4604994" y="1051089"/>
                </a:cubicBezTo>
                <a:cubicBezTo>
                  <a:pt x="4611452" y="1048321"/>
                  <a:pt x="4617324" y="1044271"/>
                  <a:pt x="4623848" y="1041662"/>
                </a:cubicBezTo>
                <a:cubicBezTo>
                  <a:pt x="4633074" y="1037972"/>
                  <a:pt x="4642790" y="1035632"/>
                  <a:pt x="4652128" y="1032236"/>
                </a:cubicBezTo>
                <a:cubicBezTo>
                  <a:pt x="4660079" y="1029345"/>
                  <a:pt x="4667773" y="1025780"/>
                  <a:pt x="4675695" y="1022809"/>
                </a:cubicBezTo>
                <a:cubicBezTo>
                  <a:pt x="4687153" y="1018512"/>
                  <a:pt x="4696524" y="1016085"/>
                  <a:pt x="4708689" y="1013382"/>
                </a:cubicBezTo>
                <a:cubicBezTo>
                  <a:pt x="4730578" y="1008518"/>
                  <a:pt x="4730977" y="1009707"/>
                  <a:pt x="4751109" y="1003955"/>
                </a:cubicBezTo>
                <a:cubicBezTo>
                  <a:pt x="4755886" y="1002590"/>
                  <a:pt x="4760285" y="999423"/>
                  <a:pt x="4765250" y="999242"/>
                </a:cubicBezTo>
                <a:cubicBezTo>
                  <a:pt x="4846910" y="996272"/>
                  <a:pt x="4928657" y="996496"/>
                  <a:pt x="5010347" y="994528"/>
                </a:cubicBezTo>
                <a:cubicBezTo>
                  <a:pt x="5142587" y="991341"/>
                  <a:pt x="5130116" y="991365"/>
                  <a:pt x="5236590" y="985102"/>
                </a:cubicBezTo>
                <a:cubicBezTo>
                  <a:pt x="5247588" y="983531"/>
                  <a:pt x="5258542" y="981615"/>
                  <a:pt x="5269584" y="980388"/>
                </a:cubicBezTo>
                <a:cubicBezTo>
                  <a:pt x="5286831" y="978472"/>
                  <a:pt x="5304230" y="977969"/>
                  <a:pt x="5321431" y="975675"/>
                </a:cubicBezTo>
                <a:cubicBezTo>
                  <a:pt x="5327852" y="974819"/>
                  <a:pt x="5333933" y="972231"/>
                  <a:pt x="5340285" y="970961"/>
                </a:cubicBezTo>
                <a:cubicBezTo>
                  <a:pt x="5349656" y="969087"/>
                  <a:pt x="5359138" y="967819"/>
                  <a:pt x="5368565" y="966248"/>
                </a:cubicBezTo>
                <a:cubicBezTo>
                  <a:pt x="5376421" y="961535"/>
                  <a:pt x="5383938" y="956205"/>
                  <a:pt x="5392132" y="952108"/>
                </a:cubicBezTo>
                <a:cubicBezTo>
                  <a:pt x="5396576" y="949886"/>
                  <a:pt x="5401828" y="949616"/>
                  <a:pt x="5406272" y="947394"/>
                </a:cubicBezTo>
                <a:cubicBezTo>
                  <a:pt x="5447038" y="927010"/>
                  <a:pt x="5412717" y="937534"/>
                  <a:pt x="5448693" y="928541"/>
                </a:cubicBezTo>
                <a:cubicBezTo>
                  <a:pt x="5462833" y="917543"/>
                  <a:pt x="5476783" y="906295"/>
                  <a:pt x="5491114" y="895547"/>
                </a:cubicBezTo>
                <a:cubicBezTo>
                  <a:pt x="5495646" y="892148"/>
                  <a:pt x="5500902" y="889747"/>
                  <a:pt x="5505254" y="886120"/>
                </a:cubicBezTo>
                <a:cubicBezTo>
                  <a:pt x="5522174" y="872020"/>
                  <a:pt x="5521771" y="866388"/>
                  <a:pt x="5538248" y="848413"/>
                </a:cubicBezTo>
                <a:cubicBezTo>
                  <a:pt x="5548758" y="836948"/>
                  <a:pt x="5563239" y="828756"/>
                  <a:pt x="5571241" y="815419"/>
                </a:cubicBezTo>
                <a:cubicBezTo>
                  <a:pt x="5624154" y="727235"/>
                  <a:pt x="5542767" y="860489"/>
                  <a:pt x="5604235" y="768285"/>
                </a:cubicBezTo>
                <a:cubicBezTo>
                  <a:pt x="5623856" y="738853"/>
                  <a:pt x="5605803" y="760434"/>
                  <a:pt x="5618375" y="735291"/>
                </a:cubicBezTo>
                <a:cubicBezTo>
                  <a:pt x="5620908" y="730224"/>
                  <a:pt x="5625406" y="726284"/>
                  <a:pt x="5627802" y="721151"/>
                </a:cubicBezTo>
                <a:cubicBezTo>
                  <a:pt x="5636439" y="702642"/>
                  <a:pt x="5646415" y="684405"/>
                  <a:pt x="5651369" y="664590"/>
                </a:cubicBezTo>
                <a:lnTo>
                  <a:pt x="5665509" y="608029"/>
                </a:lnTo>
                <a:cubicBezTo>
                  <a:pt x="5672013" y="549499"/>
                  <a:pt x="5676446" y="529385"/>
                  <a:pt x="5665509" y="457200"/>
                </a:cubicBezTo>
                <a:cubicBezTo>
                  <a:pt x="5662974" y="440469"/>
                  <a:pt x="5652008" y="426119"/>
                  <a:pt x="5646656" y="410066"/>
                </a:cubicBezTo>
                <a:cubicBezTo>
                  <a:pt x="5636973" y="381022"/>
                  <a:pt x="5648048" y="412020"/>
                  <a:pt x="5632516" y="377073"/>
                </a:cubicBezTo>
                <a:cubicBezTo>
                  <a:pt x="5608449" y="322922"/>
                  <a:pt x="5636864" y="381055"/>
                  <a:pt x="5613662" y="334652"/>
                </a:cubicBezTo>
                <a:cubicBezTo>
                  <a:pt x="5612091" y="326796"/>
                  <a:pt x="5611482" y="318685"/>
                  <a:pt x="5608949" y="311085"/>
                </a:cubicBezTo>
                <a:cubicBezTo>
                  <a:pt x="5606727" y="304419"/>
                  <a:pt x="5602376" y="298652"/>
                  <a:pt x="5599522" y="292231"/>
                </a:cubicBezTo>
                <a:cubicBezTo>
                  <a:pt x="5596086" y="284499"/>
                  <a:pt x="5592771" y="276691"/>
                  <a:pt x="5590095" y="268664"/>
                </a:cubicBezTo>
                <a:cubicBezTo>
                  <a:pt x="5588047" y="262519"/>
                  <a:pt x="5587656" y="255876"/>
                  <a:pt x="5585382" y="249811"/>
                </a:cubicBezTo>
                <a:cubicBezTo>
                  <a:pt x="5572987" y="216757"/>
                  <a:pt x="5580203" y="244167"/>
                  <a:pt x="5566528" y="216817"/>
                </a:cubicBezTo>
                <a:cubicBezTo>
                  <a:pt x="5543466" y="170695"/>
                  <a:pt x="5569515" y="211870"/>
                  <a:pt x="5547674" y="179110"/>
                </a:cubicBezTo>
                <a:cubicBezTo>
                  <a:pt x="5538267" y="141479"/>
                  <a:pt x="5548991" y="174012"/>
                  <a:pt x="5514681" y="122549"/>
                </a:cubicBezTo>
                <a:cubicBezTo>
                  <a:pt x="5511539" y="117836"/>
                  <a:pt x="5509517" y="112139"/>
                  <a:pt x="5505254" y="108409"/>
                </a:cubicBezTo>
                <a:cubicBezTo>
                  <a:pt x="5496727" y="100948"/>
                  <a:pt x="5486400" y="95840"/>
                  <a:pt x="5476973" y="89555"/>
                </a:cubicBezTo>
                <a:lnTo>
                  <a:pt x="5462833" y="80128"/>
                </a:lnTo>
                <a:cubicBezTo>
                  <a:pt x="5458120" y="76986"/>
                  <a:pt x="5452698" y="74708"/>
                  <a:pt x="5448693" y="70702"/>
                </a:cubicBezTo>
                <a:cubicBezTo>
                  <a:pt x="5426541" y="48548"/>
                  <a:pt x="5440101" y="60260"/>
                  <a:pt x="5406272" y="37708"/>
                </a:cubicBezTo>
                <a:lnTo>
                  <a:pt x="5392132" y="28281"/>
                </a:lnTo>
                <a:cubicBezTo>
                  <a:pt x="5380090" y="10219"/>
                  <a:pt x="5382705" y="19806"/>
                  <a:pt x="538270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592586" y="5876392"/>
            <a:ext cx="269483" cy="2747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1147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801CEAEB-915E-4531-A1F4-84FE0E0F390F}"/>
              </a:ext>
            </a:extLst>
          </p:cNvPr>
          <p:cNvSpPr/>
          <p:nvPr/>
        </p:nvSpPr>
        <p:spPr>
          <a:xfrm>
            <a:off x="-251637" y="5635255"/>
            <a:ext cx="12695274" cy="2604977"/>
          </a:xfrm>
          <a:prstGeom prst="ellipse">
            <a:avLst/>
          </a:prstGeom>
          <a:solidFill>
            <a:srgbClr val="F6B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D546A48-FB4D-4DF2-8B97-0A28D7303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478" y="2300670"/>
            <a:ext cx="7621044" cy="42171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7041CB6-BA36-4159-95CB-D7766E514975}"/>
              </a:ext>
            </a:extLst>
          </p:cNvPr>
          <p:cNvSpPr txBox="1"/>
          <p:nvPr/>
        </p:nvSpPr>
        <p:spPr>
          <a:xfrm>
            <a:off x="4143864" y="925043"/>
            <a:ext cx="4031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汉仪雅酷黑W" panose="00020600040101010101" pitchFamily="18" charset="-122"/>
                <a:ea typeface="汉仪雅酷黑W" panose="00020600040101010101" pitchFamily="18" charset="-122"/>
                <a:cs typeface="+mn-cs"/>
              </a:rPr>
              <a:t>感謝</a:t>
            </a:r>
            <a:r>
              <a:rPr kumimoji="0" lang="zh-CN" altLang="en-US" sz="72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汉仪雅酷黑W" panose="00020600040101010101" pitchFamily="18" charset="-122"/>
                <a:ea typeface="汉仪雅酷黑W" panose="00020600040101010101" pitchFamily="18" charset="-122"/>
                <a:cs typeface="+mn-cs"/>
              </a:rPr>
              <a:t>大家</a:t>
            </a:r>
            <a:endParaRPr kumimoji="0" lang="zh-CN" altLang="en-US" sz="72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汉仪雅酷黑W" panose="00020600040101010101" pitchFamily="18" charset="-122"/>
              <a:ea typeface="汉仪雅酷黑W" panose="00020600040101010101" pitchFamily="18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9FD2676-5B7E-422C-8E35-AE43982FE2BF}"/>
              </a:ext>
            </a:extLst>
          </p:cNvPr>
          <p:cNvSpPr txBox="1"/>
          <p:nvPr/>
        </p:nvSpPr>
        <p:spPr>
          <a:xfrm>
            <a:off x="5146701" y="545937"/>
            <a:ext cx="2132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1600" normalizeH="0" baseline="0" noProof="0" dirty="0" smtClean="0">
                <a:ln>
                  <a:noFill/>
                </a:ln>
                <a:solidFill>
                  <a:srgbClr val="F6BD2A"/>
                </a:solidFill>
                <a:effectLst/>
                <a:uLnTx/>
                <a:uFillTx/>
                <a:latin typeface="苹方 中等" panose="020B0400000000000000" pitchFamily="34" charset="-122"/>
                <a:ea typeface="苹方 中等" panose="020B0400000000000000" pitchFamily="34" charset="-122"/>
                <a:cs typeface="+mn-cs"/>
              </a:rPr>
              <a:t>THANKS</a:t>
            </a:r>
            <a:endParaRPr kumimoji="0" lang="zh-CN" altLang="en-US" sz="1600" b="0" i="0" u="none" strike="noStrike" kern="1200" cap="none" spc="1600" normalizeH="0" baseline="0" noProof="0" dirty="0">
              <a:ln>
                <a:noFill/>
              </a:ln>
              <a:solidFill>
                <a:srgbClr val="F6BD2A"/>
              </a:solidFill>
              <a:effectLst/>
              <a:uLnTx/>
              <a:uFillTx/>
              <a:latin typeface="苹方 中等" panose="020B0400000000000000" pitchFamily="34" charset="-122"/>
              <a:ea typeface="苹方 中等" panose="020B0400000000000000" pitchFamily="34" charset="-122"/>
              <a:cs typeface="+mn-cs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ABC3D2E-69C9-48F9-A9E1-5E5A898AFD8A}"/>
              </a:ext>
            </a:extLst>
          </p:cNvPr>
          <p:cNvGrpSpPr/>
          <p:nvPr/>
        </p:nvGrpSpPr>
        <p:grpSpPr>
          <a:xfrm>
            <a:off x="1796902" y="747113"/>
            <a:ext cx="893623" cy="915795"/>
            <a:chOff x="1796902" y="747113"/>
            <a:chExt cx="893623" cy="915795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5665D1E-A0DF-4ED8-9092-45EB9E0F59D6}"/>
                </a:ext>
              </a:extLst>
            </p:cNvPr>
            <p:cNvSpPr/>
            <p:nvPr/>
          </p:nvSpPr>
          <p:spPr>
            <a:xfrm>
              <a:off x="2147515" y="1386983"/>
              <a:ext cx="275925" cy="275925"/>
            </a:xfrm>
            <a:prstGeom prst="ellipse">
              <a:avLst/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B69D1C46-ED13-43F4-891B-9CE393538170}"/>
                </a:ext>
              </a:extLst>
            </p:cNvPr>
            <p:cNvCxnSpPr>
              <a:stCxn id="8" idx="2"/>
            </p:cNvCxnSpPr>
            <p:nvPr/>
          </p:nvCxnSpPr>
          <p:spPr>
            <a:xfrm flipH="1" flipV="1">
              <a:off x="1807535" y="1524945"/>
              <a:ext cx="339980" cy="1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F81BA4E6-0A5D-407A-80FC-0B3B13F396AF}"/>
                </a:ext>
              </a:extLst>
            </p:cNvPr>
            <p:cNvCxnSpPr/>
            <p:nvPr/>
          </p:nvCxnSpPr>
          <p:spPr>
            <a:xfrm flipV="1">
              <a:off x="1818169" y="759854"/>
              <a:ext cx="0" cy="775724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B998E46A-D53F-468C-BD1C-1D2C9B17E7B1}"/>
                </a:ext>
              </a:extLst>
            </p:cNvPr>
            <p:cNvCxnSpPr/>
            <p:nvPr/>
          </p:nvCxnSpPr>
          <p:spPr>
            <a:xfrm>
              <a:off x="1796902" y="747113"/>
              <a:ext cx="893623" cy="0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C446613-31F8-45F1-B47D-1DA573FF617A}"/>
              </a:ext>
            </a:extLst>
          </p:cNvPr>
          <p:cNvGrpSpPr/>
          <p:nvPr/>
        </p:nvGrpSpPr>
        <p:grpSpPr>
          <a:xfrm flipH="1">
            <a:off x="9490842" y="759854"/>
            <a:ext cx="893623" cy="915795"/>
            <a:chOff x="1796902" y="747113"/>
            <a:chExt cx="893623" cy="915795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0C62C9A-C188-43A4-BEB4-9CC58EC026DB}"/>
                </a:ext>
              </a:extLst>
            </p:cNvPr>
            <p:cNvSpPr/>
            <p:nvPr/>
          </p:nvSpPr>
          <p:spPr>
            <a:xfrm>
              <a:off x="2147515" y="1386983"/>
              <a:ext cx="275925" cy="275925"/>
            </a:xfrm>
            <a:prstGeom prst="ellipse">
              <a:avLst/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cs typeface="+mn-cs"/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6A0689C-A48B-4D98-B078-393145124D5F}"/>
                </a:ext>
              </a:extLst>
            </p:cNvPr>
            <p:cNvCxnSpPr>
              <a:stCxn id="16" idx="2"/>
            </p:cNvCxnSpPr>
            <p:nvPr/>
          </p:nvCxnSpPr>
          <p:spPr>
            <a:xfrm flipH="1" flipV="1">
              <a:off x="1807535" y="1524945"/>
              <a:ext cx="339980" cy="1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30B548D7-4E99-4EA2-8865-E77D501AD36A}"/>
                </a:ext>
              </a:extLst>
            </p:cNvPr>
            <p:cNvCxnSpPr/>
            <p:nvPr/>
          </p:nvCxnSpPr>
          <p:spPr>
            <a:xfrm flipV="1">
              <a:off x="1818169" y="759854"/>
              <a:ext cx="0" cy="775724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AFD56DAB-9D9C-4B9E-87C7-35AA90ED33C0}"/>
                </a:ext>
              </a:extLst>
            </p:cNvPr>
            <p:cNvCxnSpPr/>
            <p:nvPr/>
          </p:nvCxnSpPr>
          <p:spPr>
            <a:xfrm>
              <a:off x="1796902" y="747113"/>
              <a:ext cx="893623" cy="0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16230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2020.9.16 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面臨問題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8"/>
            <a:ext cx="11097126" cy="435133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發起人退出後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會議並未結束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其他人仍能繼續開會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分享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畫面 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未加擴充功能時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任何參與者可以分享畫面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擠掉前一位分享者的畫面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包含發起者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取回畫面只能與會者互相踢出對方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發起人無法分享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某位特定與會人員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分享畫面 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擴充功能時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發起人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釘選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分享某位特定與會人員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9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8447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公告會議邀請加入 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方法一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4270" y="1566010"/>
            <a:ext cx="10859530" cy="4610953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如何通知將與會人員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複製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會議參加資訊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寄郵件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即時訊息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(Line)</a:t>
            </a: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缺點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得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先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建立群組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收到通知後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點選會議超連結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打入會議代碼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打入會議暱稱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133" t="44538" r="72242" b="31313"/>
          <a:stretch/>
        </p:blipFill>
        <p:spPr>
          <a:xfrm>
            <a:off x="4909493" y="1566010"/>
            <a:ext cx="6529897" cy="503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/>
          <p:cNvSpPr txBox="1"/>
          <p:nvPr/>
        </p:nvSpPr>
        <p:spPr>
          <a:xfrm>
            <a:off x="7313097" y="483838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69546" y="4030212"/>
            <a:ext cx="3954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按超連結可直接進入會議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8" name="直線接點 7"/>
          <p:cNvCxnSpPr/>
          <p:nvPr/>
        </p:nvCxnSpPr>
        <p:spPr>
          <a:xfrm flipV="1">
            <a:off x="5309531" y="5393724"/>
            <a:ext cx="2003566" cy="12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7245352" y="4585725"/>
            <a:ext cx="1024194" cy="57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7054866" y="2286867"/>
            <a:ext cx="4262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同一群組者亦可打暱稱進入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1" name="直線接點 10"/>
          <p:cNvCxnSpPr/>
          <p:nvPr/>
        </p:nvCxnSpPr>
        <p:spPr>
          <a:xfrm flipV="1">
            <a:off x="5305938" y="2806078"/>
            <a:ext cx="1712700" cy="1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7371865" y="3530061"/>
            <a:ext cx="4852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打入會議代碼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隨機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且每次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不同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FE569F-857F-4036-90B2-7F2CD4A7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27" y="435276"/>
            <a:ext cx="4703946" cy="787133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後台會議紀錄檔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A42CF3-5237-47D3-805F-C5B2E6BC4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1F81D68-3DBE-4061-B8E7-50664F1B7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6" t="5324" r="17973" b="51414"/>
          <a:stretch/>
        </p:blipFill>
        <p:spPr>
          <a:xfrm>
            <a:off x="0" y="1508918"/>
            <a:ext cx="12206028" cy="507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92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8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12196" r="26063" b="8192"/>
          <a:stretch/>
        </p:blipFill>
        <p:spPr>
          <a:xfrm>
            <a:off x="615459" y="365125"/>
            <a:ext cx="7801391" cy="599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35" y="1995731"/>
            <a:ext cx="4577959" cy="2145446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線單箭頭接點 6"/>
          <p:cNvCxnSpPr/>
          <p:nvPr/>
        </p:nvCxnSpPr>
        <p:spPr>
          <a:xfrm flipV="1">
            <a:off x="1406769" y="4141177"/>
            <a:ext cx="4492869" cy="13012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7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公告會議邀請加入 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方法二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5013960" cy="435133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複製會議參加資訊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於教學時間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貼至數位學習平台該門課程之討論區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要同學們馬上連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直接由郵件進入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上公佈欄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133" t="44538" r="72242" b="31313"/>
          <a:stretch/>
        </p:blipFill>
        <p:spPr>
          <a:xfrm>
            <a:off x="5932479" y="1825625"/>
            <a:ext cx="5912450" cy="45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3441" y="98982"/>
            <a:ext cx="5977379" cy="1014478"/>
          </a:xfr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在行事曆中加入會議</a:t>
            </a:r>
            <a:endParaRPr lang="en-US" altLang="zh-TW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275" b="36742"/>
          <a:stretch/>
        </p:blipFill>
        <p:spPr>
          <a:xfrm>
            <a:off x="1661160" y="1210372"/>
            <a:ext cx="9799320" cy="523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9774455" y="3342233"/>
            <a:ext cx="466456" cy="5486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/>
          <p:nvPr/>
        </p:nvCxnSpPr>
        <p:spPr>
          <a:xfrm>
            <a:off x="6118335" y="3158197"/>
            <a:ext cx="3528585" cy="3774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9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7483" b="22781"/>
          <a:stretch/>
        </p:blipFill>
        <p:spPr>
          <a:xfrm>
            <a:off x="838200" y="135790"/>
            <a:ext cx="10919695" cy="6417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字方塊 7"/>
          <p:cNvSpPr txBox="1"/>
          <p:nvPr/>
        </p:nvSpPr>
        <p:spPr>
          <a:xfrm>
            <a:off x="6017505" y="1669320"/>
            <a:ext cx="3775393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 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選定上課時間</a:t>
            </a: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017505" y="2591381"/>
            <a:ext cx="3775393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 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設定每週重覆</a:t>
            </a: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017505" y="3506770"/>
            <a:ext cx="3775393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 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加入視訊會議</a:t>
            </a: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017505" y="4407597"/>
            <a:ext cx="1723549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5. 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儲存</a:t>
            </a: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3187086" y="3680485"/>
            <a:ext cx="240633" cy="227814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rgbClr val="0000FF"/>
                </a:solidFill>
              </a:rPr>
              <a:t>2</a:t>
            </a:r>
            <a:endParaRPr lang="zh-TW" altLang="en-US" sz="1600" b="1" dirty="0">
              <a:solidFill>
                <a:srgbClr val="0000FF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1859603" y="4533726"/>
            <a:ext cx="240633" cy="227814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rgbClr val="0000FF"/>
                </a:solidFill>
              </a:rPr>
              <a:t>3</a:t>
            </a:r>
            <a:endParaRPr lang="zh-TW" altLang="en-US" sz="1600" b="1" dirty="0">
              <a:solidFill>
                <a:srgbClr val="0000FF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2749685" y="4887669"/>
            <a:ext cx="240633" cy="227814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rgbClr val="0000FF"/>
                </a:solidFill>
              </a:rPr>
              <a:t>4</a:t>
            </a:r>
            <a:endParaRPr lang="zh-TW" alt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3307403" y="5859343"/>
            <a:ext cx="240633" cy="227814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rgbClr val="0000FF"/>
                </a:solidFill>
              </a:rPr>
              <a:t>5</a:t>
            </a:r>
            <a:endParaRPr lang="zh-TW" altLang="en-US" sz="1600" b="1" dirty="0">
              <a:solidFill>
                <a:srgbClr val="0000FF"/>
              </a:solidFill>
            </a:endParaRPr>
          </a:p>
        </p:txBody>
      </p:sp>
      <p:cxnSp>
        <p:nvCxnSpPr>
          <p:cNvPr id="31" name="直線接點 30"/>
          <p:cNvCxnSpPr/>
          <p:nvPr/>
        </p:nvCxnSpPr>
        <p:spPr>
          <a:xfrm>
            <a:off x="1313234" y="3875305"/>
            <a:ext cx="18044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6017504" y="756840"/>
            <a:ext cx="3775393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 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打入課程名稱</a:t>
            </a: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095157" y="3004396"/>
            <a:ext cx="240633" cy="227814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smtClean="0">
                <a:solidFill>
                  <a:srgbClr val="0000FF"/>
                </a:solidFill>
              </a:rPr>
              <a:t>1</a:t>
            </a:r>
            <a:endParaRPr lang="zh-TW" alt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89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" y="207931"/>
            <a:ext cx="9968391" cy="624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5402223" y="2624013"/>
            <a:ext cx="6340197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6. 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複製網址至數位學習平台</a:t>
            </a: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454067" y="3516522"/>
            <a:ext cx="3057247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頁面</a:t>
            </a:r>
            <a:r>
              <a:rPr lang="zh-TW" altLang="en-US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4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公佈欄</a:t>
            </a:r>
            <a:endParaRPr lang="zh-TW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454066" y="4409031"/>
            <a:ext cx="2133918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網址</a:t>
            </a:r>
            <a:r>
              <a:rPr lang="zh-TW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功能</a:t>
            </a:r>
            <a:endParaRPr lang="zh-TW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0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</TotalTime>
  <Words>651</Words>
  <Application>Microsoft Office PowerPoint</Application>
  <PresentationFormat>寬螢幕</PresentationFormat>
  <Paragraphs>116</Paragraphs>
  <Slides>41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41</vt:i4>
      </vt:variant>
    </vt:vector>
  </HeadingPairs>
  <TitlesOfParts>
    <vt:vector size="58" baseType="lpstr">
      <vt:lpstr>等线</vt:lpstr>
      <vt:lpstr>华文新魏</vt:lpstr>
      <vt:lpstr>汉仪雅酷黑W</vt:lpstr>
      <vt:lpstr>苹方 中等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Trebuchet MS</vt:lpstr>
      <vt:lpstr>Wingdings</vt:lpstr>
      <vt:lpstr>Wingdings 3</vt:lpstr>
      <vt:lpstr>Office 佈景主題</vt:lpstr>
      <vt:lpstr>回顧</vt:lpstr>
      <vt:lpstr>多面向</vt:lpstr>
      <vt:lpstr>遠距軟體教學 Google Meet</vt:lpstr>
      <vt:lpstr>使用電腦時</vt:lpstr>
      <vt:lpstr>PowerPoint 簡報</vt:lpstr>
      <vt:lpstr>公告會議邀請加入 : 方法一</vt:lpstr>
      <vt:lpstr>PowerPoint 簡報</vt:lpstr>
      <vt:lpstr>公告會議邀請加入 : 方法二</vt:lpstr>
      <vt:lpstr>在行事曆中加入會議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學習平台的討論區也會寄郵件給該班成員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補充說明：</vt:lpstr>
      <vt:lpstr>PowerPoint 簡報</vt:lpstr>
      <vt:lpstr>PowerPoint 簡報</vt:lpstr>
      <vt:lpstr>PowerPoint 簡報</vt:lpstr>
      <vt:lpstr>PowerPoint 簡報</vt:lpstr>
      <vt:lpstr>參考連結 : A18_ Google Meet 視訊會議點名</vt:lpstr>
      <vt:lpstr>PowerPoint 簡報</vt:lpstr>
      <vt:lpstr>PowerPoint 簡報</vt:lpstr>
      <vt:lpstr>PowerPoint 簡報</vt:lpstr>
      <vt:lpstr>2020.9.16 面臨問題</vt:lpstr>
      <vt:lpstr>後台會議紀錄檔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Kyu Hikonari</cp:lastModifiedBy>
  <cp:revision>97</cp:revision>
  <dcterms:created xsi:type="dcterms:W3CDTF">2020-09-16T03:15:24Z</dcterms:created>
  <dcterms:modified xsi:type="dcterms:W3CDTF">2021-09-13T10:35:07Z</dcterms:modified>
</cp:coreProperties>
</file>