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6"/>
  </p:notesMasterIdLst>
  <p:sldIdLst>
    <p:sldId id="259" r:id="rId4"/>
    <p:sldId id="260" r:id="rId5"/>
    <p:sldId id="296" r:id="rId6"/>
    <p:sldId id="284" r:id="rId7"/>
    <p:sldId id="277" r:id="rId8"/>
    <p:sldId id="278" r:id="rId9"/>
    <p:sldId id="279" r:id="rId10"/>
    <p:sldId id="280" r:id="rId11"/>
    <p:sldId id="281" r:id="rId12"/>
    <p:sldId id="282" r:id="rId13"/>
    <p:sldId id="295" r:id="rId14"/>
    <p:sldId id="283" r:id="rId15"/>
    <p:sldId id="285" r:id="rId16"/>
    <p:sldId id="275" r:id="rId17"/>
    <p:sldId id="261" r:id="rId18"/>
    <p:sldId id="262" r:id="rId19"/>
    <p:sldId id="263" r:id="rId20"/>
    <p:sldId id="265" r:id="rId21"/>
    <p:sldId id="264" r:id="rId22"/>
    <p:sldId id="267" r:id="rId23"/>
    <p:sldId id="268" r:id="rId24"/>
    <p:sldId id="274" r:id="rId25"/>
    <p:sldId id="270" r:id="rId26"/>
    <p:sldId id="272" r:id="rId27"/>
    <p:sldId id="273" r:id="rId28"/>
    <p:sldId id="257" r:id="rId29"/>
    <p:sldId id="258" r:id="rId30"/>
    <p:sldId id="289" r:id="rId31"/>
    <p:sldId id="290" r:id="rId32"/>
    <p:sldId id="297" r:id="rId33"/>
    <p:sldId id="294" r:id="rId34"/>
    <p:sldId id="293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00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EBEF1-F090-45A3-BC9B-C3B7ED01EB50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F6F3C-9B06-4406-9520-3E792A1EA0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7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F6F3C-9B06-4406-9520-3E792A1EA033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9379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F6F3C-9B06-4406-9520-3E792A1EA033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4619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3012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5720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1332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111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473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902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21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169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067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016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637052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637052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637052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248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8911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804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280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6415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7369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830" y="6406487"/>
            <a:ext cx="1675377" cy="4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95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8157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712588-04B1-427B-82EE-E8DB90309F08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9F0C5-380F-41C2-899A-BAC0F0927E16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4262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429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911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4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22802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A54C80-263E-416B-A8E0-580EDEADCBDC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9954A3-9DFD-4C44-94BA-B95130A3BA1C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593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639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3891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0C226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4608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7858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58431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5520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6B4A9-1611-4792-9094-5F34BCA07E0B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333C77-0158-454C-844F-B7AB9BD7DAD4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54956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8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6349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742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8064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5847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257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67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3421D-2273-4E28-A239-4CBBB72BC626}" type="datetimeFigureOut">
              <a:rPr lang="zh-TW" altLang="en-US" smtClean="0"/>
              <a:t>2021/6/17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3DB41-1186-400C-9A64-73A71397972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246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72F1F-C80F-41E9-A0CA-254642F3C8F6}" type="datetimeFigureOut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2021/6/17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841D89-5477-4B38-BABD-885AE94B1180}" type="slidenum">
              <a:rPr kumimoji="0" lang="zh-TW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158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6/17/2021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21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16259"/>
          </a:xfrm>
        </p:spPr>
        <p:txBody>
          <a:bodyPr>
            <a:normAutofit/>
          </a:bodyPr>
          <a:lstStyle/>
          <a:p>
            <a: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Moodle </a:t>
            </a:r>
            <a:r>
              <a:rPr lang="zh-TW" altLang="en-US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數位學習平台</a:t>
            </a:r>
            <a: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其他</a:t>
            </a:r>
            <a:r>
              <a:rPr lang="zh-TW" altLang="en-US" sz="6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功能 </a:t>
            </a:r>
            <a:r>
              <a:rPr lang="en-US" altLang="zh-TW" sz="6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6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票選</a:t>
            </a:r>
            <a: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66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777175"/>
            <a:ext cx="9144000" cy="1659988"/>
          </a:xfrm>
        </p:spPr>
        <p:txBody>
          <a:bodyPr>
            <a:noAutofit/>
          </a:bodyPr>
          <a:lstStyle/>
          <a:p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國立臺灣體育運動大學</a:t>
            </a:r>
            <a:endParaRPr lang="en-US" altLang="zh-TW" sz="32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圖書資訊處 學習科技組</a:t>
            </a:r>
            <a:r>
              <a:rPr lang="en-US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	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運動健康科學學系</a:t>
            </a:r>
            <a:endParaRPr lang="en-US" altLang="zh-TW" sz="32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助理教授 邱彥成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73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578" t="14137" r="9008" b="17211"/>
          <a:stretch/>
        </p:blipFill>
        <p:spPr>
          <a:xfrm>
            <a:off x="1277944" y="365125"/>
            <a:ext cx="9286294" cy="603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6206247" y="5213380"/>
            <a:ext cx="974610" cy="273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723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0619" t="7517" r="7678" b="16265"/>
          <a:stretch/>
        </p:blipFill>
        <p:spPr>
          <a:xfrm>
            <a:off x="1849881" y="365125"/>
            <a:ext cx="8714362" cy="6054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H="1">
            <a:off x="6453708" y="4377447"/>
            <a:ext cx="1542433" cy="85807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868626" y="4085059"/>
            <a:ext cx="2397491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回到課程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35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205" t="14042" r="9432" b="14184"/>
          <a:stretch/>
        </p:blipFill>
        <p:spPr>
          <a:xfrm>
            <a:off x="1774273" y="365125"/>
            <a:ext cx="8643454" cy="5878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V="1">
            <a:off x="7665396" y="1284051"/>
            <a:ext cx="1373527" cy="353073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6757441" y="4814781"/>
            <a:ext cx="2153914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啟動編輯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826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003" t="11489" r="7837" b="14468"/>
          <a:stretch/>
        </p:blipFill>
        <p:spPr>
          <a:xfrm>
            <a:off x="838200" y="365125"/>
            <a:ext cx="8577635" cy="5938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1755906" y="3755503"/>
            <a:ext cx="3805010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先選投票活動的週次</a:t>
            </a:r>
            <a:r>
              <a:rPr lang="zh-TW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可直接置頂</a:t>
            </a:r>
            <a:r>
              <a:rPr lang="en-US" altLang="zh-TW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7" name="直線單箭頭接點 6"/>
          <p:cNvCxnSpPr>
            <a:stCxn id="8" idx="1"/>
          </p:cNvCxnSpPr>
          <p:nvPr/>
        </p:nvCxnSpPr>
        <p:spPr>
          <a:xfrm flipH="1" flipV="1">
            <a:off x="6634264" y="2587557"/>
            <a:ext cx="2668176" cy="2514839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302440" y="4563787"/>
            <a:ext cx="2153914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新增活動或資源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503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07067" y="775854"/>
            <a:ext cx="7766936" cy="2900909"/>
          </a:xfrm>
        </p:spPr>
        <p:txBody>
          <a:bodyPr/>
          <a:lstStyle/>
          <a:p>
            <a:pPr algn="ctr"/>
            <a:r>
              <a:rPr lang="zh-TW" altLang="en-US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線上投票 </a:t>
            </a:r>
            <a:r>
              <a:rPr lang="en-US" altLang="zh-TW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9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編輯選票內容</a:t>
            </a:r>
            <a:endParaRPr lang="zh-TW" altLang="en-US" sz="96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1507067" y="4530436"/>
            <a:ext cx="7766936" cy="949805"/>
          </a:xfrm>
        </p:spPr>
        <p:txBody>
          <a:bodyPr>
            <a:normAutofit/>
          </a:bodyPr>
          <a:lstStyle/>
          <a:p>
            <a:r>
              <a:rPr lang="en-US" altLang="zh-TW" sz="4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Moodle </a:t>
            </a:r>
            <a:r>
              <a:rPr lang="zh-TW" altLang="en-US" sz="4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數位學習平台 投票 </a:t>
            </a:r>
            <a:endParaRPr lang="zh-TW" altLang="en-US" sz="4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547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458" t="8813" r="4209" b="22816"/>
          <a:stretch/>
        </p:blipFill>
        <p:spPr>
          <a:xfrm>
            <a:off x="457200" y="0"/>
            <a:ext cx="11286650" cy="6853669"/>
          </a:xfrm>
          <a:prstGeom prst="rect">
            <a:avLst/>
          </a:prstGeom>
        </p:spPr>
      </p:pic>
      <p:cxnSp>
        <p:nvCxnSpPr>
          <p:cNvPr id="7" name="直線單箭頭接點 6"/>
          <p:cNvCxnSpPr/>
          <p:nvPr/>
        </p:nvCxnSpPr>
        <p:spPr>
          <a:xfrm flipH="1">
            <a:off x="6891728" y="2327222"/>
            <a:ext cx="188976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625048" y="2027787"/>
            <a:ext cx="2082689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先選課程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982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458" t="11185" r="6292" b="24444"/>
          <a:stretch/>
        </p:blipFill>
        <p:spPr>
          <a:xfrm>
            <a:off x="0" y="-1"/>
            <a:ext cx="12192000" cy="7091599"/>
          </a:xfrm>
          <a:prstGeom prst="rect">
            <a:avLst/>
          </a:prstGeom>
        </p:spPr>
      </p:pic>
      <p:cxnSp>
        <p:nvCxnSpPr>
          <p:cNvPr id="5" name="直線單箭頭接點 4"/>
          <p:cNvCxnSpPr/>
          <p:nvPr/>
        </p:nvCxnSpPr>
        <p:spPr>
          <a:xfrm flipV="1">
            <a:off x="8079698" y="944380"/>
            <a:ext cx="1221699" cy="881245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6096000" y="1478086"/>
            <a:ext cx="2082689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啟動編輯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881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9876" t="9788" r="28741" b="18534"/>
          <a:stretch/>
        </p:blipFill>
        <p:spPr>
          <a:xfrm>
            <a:off x="1739139" y="365125"/>
            <a:ext cx="8856174" cy="5817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>
            <a:off x="2023353" y="2760868"/>
            <a:ext cx="2291200" cy="111018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35646" y="1678348"/>
            <a:ext cx="2575414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先選投票活動的週次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9" name="直線單箭頭接點 8"/>
          <p:cNvCxnSpPr>
            <a:stCxn id="10" idx="1"/>
          </p:cNvCxnSpPr>
          <p:nvPr/>
        </p:nvCxnSpPr>
        <p:spPr>
          <a:xfrm flipH="1" flipV="1">
            <a:off x="7665396" y="4844374"/>
            <a:ext cx="1637044" cy="258022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302440" y="4563787"/>
            <a:ext cx="2153914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新增活動或資源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62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9717" t="9882" r="29273" b="26383"/>
          <a:stretch/>
        </p:blipFill>
        <p:spPr>
          <a:xfrm>
            <a:off x="551874" y="327911"/>
            <a:ext cx="10525327" cy="6184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937204" y="4091671"/>
            <a:ext cx="2711075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32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 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加入票選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7" name="直線單箭頭接點 6"/>
          <p:cNvCxnSpPr>
            <a:stCxn id="6" idx="1"/>
          </p:cNvCxnSpPr>
          <p:nvPr/>
        </p:nvCxnSpPr>
        <p:spPr>
          <a:xfrm flipH="1" flipV="1">
            <a:off x="4752753" y="4384058"/>
            <a:ext cx="3184451" cy="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5909931" y="6019512"/>
            <a:ext cx="1974112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 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81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0887" t="12814" r="32730" b="18345"/>
          <a:stretch/>
        </p:blipFill>
        <p:spPr>
          <a:xfrm>
            <a:off x="1332606" y="365125"/>
            <a:ext cx="8728170" cy="5994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>
            <a:off x="2842851" y="1825625"/>
            <a:ext cx="212063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74208" y="1548713"/>
            <a:ext cx="1968643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打入標題及說明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>
            <a:off x="2816125" y="2161606"/>
            <a:ext cx="2731016" cy="464325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/>
          <p:cNvCxnSpPr>
            <a:stCxn id="11" idx="1"/>
          </p:cNvCxnSpPr>
          <p:nvPr/>
        </p:nvCxnSpPr>
        <p:spPr>
          <a:xfrm flipH="1">
            <a:off x="6209413" y="3985565"/>
            <a:ext cx="2158410" cy="608243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367823" y="3693177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可改變心意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3" name="直線單箭頭接點 12"/>
          <p:cNvCxnSpPr/>
          <p:nvPr/>
        </p:nvCxnSpPr>
        <p:spPr>
          <a:xfrm flipH="1" flipV="1">
            <a:off x="6209413" y="4997302"/>
            <a:ext cx="2195626" cy="38132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367823" y="4801837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可單複選投票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9" name="直線單箭頭接點 18"/>
          <p:cNvCxnSpPr/>
          <p:nvPr/>
        </p:nvCxnSpPr>
        <p:spPr>
          <a:xfrm flipV="1">
            <a:off x="3141920" y="4020679"/>
            <a:ext cx="1610833" cy="906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11936" y="3728291"/>
            <a:ext cx="2229984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選項水平或垂直顯示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56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l="32000" t="8889" r="16417" b="34667"/>
          <a:stretch/>
        </p:blipFill>
        <p:spPr>
          <a:xfrm>
            <a:off x="626520" y="609600"/>
            <a:ext cx="8591720" cy="528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7032057" y="1019366"/>
            <a:ext cx="1151823" cy="18000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0" name="向右箭號 9"/>
          <p:cNvSpPr/>
          <p:nvPr/>
        </p:nvSpPr>
        <p:spPr>
          <a:xfrm rot="10800000" flipV="1">
            <a:off x="8302666" y="1993690"/>
            <a:ext cx="2805043" cy="1041817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數位學習平台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345905" y="3035507"/>
            <a:ext cx="1754311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帳號例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 92031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89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9557" t="9788" r="29539" b="18345"/>
          <a:stretch/>
        </p:blipFill>
        <p:spPr>
          <a:xfrm>
            <a:off x="291830" y="193704"/>
            <a:ext cx="9708204" cy="6443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>
            <a:stCxn id="6" idx="1"/>
          </p:cNvCxnSpPr>
          <p:nvPr/>
        </p:nvCxnSpPr>
        <p:spPr>
          <a:xfrm flipH="1">
            <a:off x="6491289" y="1533238"/>
            <a:ext cx="2158410" cy="608243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單箭頭接點 6"/>
          <p:cNvCxnSpPr>
            <a:stCxn id="8" idx="1"/>
          </p:cNvCxnSpPr>
          <p:nvPr/>
        </p:nvCxnSpPr>
        <p:spPr>
          <a:xfrm flipH="1">
            <a:off x="6245157" y="5249865"/>
            <a:ext cx="2122666" cy="23468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367823" y="4957477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可有很多選項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9" name="直線單箭頭接點 8"/>
          <p:cNvCxnSpPr/>
          <p:nvPr/>
        </p:nvCxnSpPr>
        <p:spPr>
          <a:xfrm flipH="1">
            <a:off x="6487858" y="1685638"/>
            <a:ext cx="2314241" cy="1128839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649699" y="1240850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打入選項內容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3" name="直線單箭頭接點 12"/>
          <p:cNvCxnSpPr/>
          <p:nvPr/>
        </p:nvCxnSpPr>
        <p:spPr>
          <a:xfrm>
            <a:off x="3075713" y="1263591"/>
            <a:ext cx="1843155" cy="598518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單箭頭接點 13"/>
          <p:cNvCxnSpPr/>
          <p:nvPr/>
        </p:nvCxnSpPr>
        <p:spPr>
          <a:xfrm>
            <a:off x="3030806" y="1728828"/>
            <a:ext cx="1888062" cy="685863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25"/>
          <p:cNvCxnSpPr/>
          <p:nvPr/>
        </p:nvCxnSpPr>
        <p:spPr>
          <a:xfrm>
            <a:off x="3030805" y="1997046"/>
            <a:ext cx="1887869" cy="1042416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375043" y="1089128"/>
            <a:ext cx="2700670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可限制該選項投票的上限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704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0088" t="10070" r="28688" b="18156"/>
          <a:stretch/>
        </p:blipFill>
        <p:spPr>
          <a:xfrm>
            <a:off x="762084" y="365125"/>
            <a:ext cx="9315771" cy="614306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39025" t="46856" r="53156" b="44066"/>
          <a:stretch/>
        </p:blipFill>
        <p:spPr>
          <a:xfrm>
            <a:off x="8865950" y="1336907"/>
            <a:ext cx="2870565" cy="1874654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/>
          <a:srcRect l="39078" t="50449" r="49433" b="43215"/>
          <a:stretch/>
        </p:blipFill>
        <p:spPr>
          <a:xfrm>
            <a:off x="7587574" y="4718548"/>
            <a:ext cx="4202349" cy="1303507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cxnSp>
        <p:nvCxnSpPr>
          <p:cNvPr id="7" name="直線單箭頭接點 6"/>
          <p:cNvCxnSpPr/>
          <p:nvPr/>
        </p:nvCxnSpPr>
        <p:spPr>
          <a:xfrm flipV="1">
            <a:off x="3075713" y="2243470"/>
            <a:ext cx="1389961" cy="53524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/>
          <p:cNvCxnSpPr/>
          <p:nvPr/>
        </p:nvCxnSpPr>
        <p:spPr>
          <a:xfrm>
            <a:off x="3086833" y="2464286"/>
            <a:ext cx="1628726" cy="1963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404526" y="2175800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設定投票時間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4" name="直線單箭頭接點 13"/>
          <p:cNvCxnSpPr/>
          <p:nvPr/>
        </p:nvCxnSpPr>
        <p:spPr>
          <a:xfrm flipH="1">
            <a:off x="6342321" y="2486588"/>
            <a:ext cx="2523630" cy="1128482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 flipH="1" flipV="1">
            <a:off x="6592186" y="4001294"/>
            <a:ext cx="995388" cy="717254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984511" y="714255"/>
            <a:ext cx="2789463" cy="584775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結果是否公布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477204" y="4100829"/>
            <a:ext cx="3349166" cy="584775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投票是否匿名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29" name="直線單箭頭接點 28"/>
          <p:cNvCxnSpPr/>
          <p:nvPr/>
        </p:nvCxnSpPr>
        <p:spPr>
          <a:xfrm>
            <a:off x="3095033" y="2562535"/>
            <a:ext cx="1636925" cy="20916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單箭頭接點 32"/>
          <p:cNvCxnSpPr/>
          <p:nvPr/>
        </p:nvCxnSpPr>
        <p:spPr>
          <a:xfrm flipV="1">
            <a:off x="3065550" y="4258340"/>
            <a:ext cx="1352278" cy="1061844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394363" y="5198990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顯示未投人員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667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07067" y="775854"/>
            <a:ext cx="7766936" cy="2900909"/>
          </a:xfrm>
        </p:spPr>
        <p:txBody>
          <a:bodyPr/>
          <a:lstStyle/>
          <a:p>
            <a:pPr algn="ctr"/>
            <a:r>
              <a:rPr lang="zh-TW" altLang="en-US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線上投票 </a:t>
            </a:r>
            <a:r>
              <a:rPr lang="en-US" altLang="zh-TW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960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開始投選</a:t>
            </a:r>
            <a:endParaRPr lang="zh-TW" altLang="en-US" sz="96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1507067" y="4530436"/>
            <a:ext cx="7766936" cy="949805"/>
          </a:xfrm>
        </p:spPr>
        <p:txBody>
          <a:bodyPr>
            <a:normAutofit/>
          </a:bodyPr>
          <a:lstStyle/>
          <a:p>
            <a:r>
              <a:rPr lang="en-US" altLang="zh-TW" sz="4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Moodle </a:t>
            </a:r>
            <a:r>
              <a:rPr lang="zh-TW" altLang="en-US" sz="4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數位學習平台 投票 </a:t>
            </a:r>
            <a:endParaRPr lang="zh-TW" altLang="en-US" sz="4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292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9983" t="10071" r="28901" b="29504"/>
          <a:stretch/>
        </p:blipFill>
        <p:spPr>
          <a:xfrm>
            <a:off x="838200" y="365125"/>
            <a:ext cx="10708272" cy="595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6695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9716" t="9882" r="28954" b="29598"/>
          <a:stretch/>
        </p:blipFill>
        <p:spPr>
          <a:xfrm>
            <a:off x="838200" y="365124"/>
            <a:ext cx="10515600" cy="583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0849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458" t="8813" r="4209" b="22816"/>
          <a:stretch/>
        </p:blipFill>
        <p:spPr>
          <a:xfrm>
            <a:off x="457200" y="0"/>
            <a:ext cx="11286650" cy="6853669"/>
          </a:xfrm>
          <a:prstGeom prst="rect">
            <a:avLst/>
          </a:prstGeom>
        </p:spPr>
      </p:pic>
      <p:cxnSp>
        <p:nvCxnSpPr>
          <p:cNvPr id="7" name="直線單箭頭接點 6"/>
          <p:cNvCxnSpPr/>
          <p:nvPr/>
        </p:nvCxnSpPr>
        <p:spPr>
          <a:xfrm flipH="1">
            <a:off x="6891728" y="2327222"/>
            <a:ext cx="188976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625048" y="2027787"/>
            <a:ext cx="2082689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先選課程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8502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695" t="6288" r="8528" b="33948"/>
          <a:stretch/>
        </p:blipFill>
        <p:spPr>
          <a:xfrm>
            <a:off x="0" y="0"/>
            <a:ext cx="12192000" cy="6973162"/>
          </a:xfrm>
          <a:prstGeom prst="rect">
            <a:avLst/>
          </a:prstGeom>
        </p:spPr>
      </p:pic>
      <p:cxnSp>
        <p:nvCxnSpPr>
          <p:cNvPr id="5" name="直線單箭頭接點 4"/>
          <p:cNvCxnSpPr/>
          <p:nvPr/>
        </p:nvCxnSpPr>
        <p:spPr>
          <a:xfrm flipH="1">
            <a:off x="7301301" y="3457360"/>
            <a:ext cx="2549282" cy="177612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536873" y="2694339"/>
            <a:ext cx="4419555" cy="830997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票選時間未到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4278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7327" t="10310" r="17049" b="35555"/>
          <a:stretch/>
        </p:blipFill>
        <p:spPr>
          <a:xfrm>
            <a:off x="-335384" y="0"/>
            <a:ext cx="12527384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763000" y="4001294"/>
            <a:ext cx="3244228" cy="830997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票選開始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9000" y="5397500"/>
            <a:ext cx="4724400" cy="254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10299700" y="4832291"/>
            <a:ext cx="1707528" cy="156966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選項水平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713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6355" t="11049" r="15243" b="36481"/>
          <a:stretch/>
        </p:blipFill>
        <p:spPr>
          <a:xfrm>
            <a:off x="463501" y="484188"/>
            <a:ext cx="11264998" cy="5692775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763000" y="4001294"/>
            <a:ext cx="3244228" cy="830997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票選開始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2100" y="3086100"/>
            <a:ext cx="1905000" cy="17461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10299700" y="4832291"/>
            <a:ext cx="1707528" cy="156966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選項垂直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2375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/>
          <a:srcRect l="26562" t="10801" r="11979" b="13457"/>
          <a:stretch/>
        </p:blipFill>
        <p:spPr>
          <a:xfrm>
            <a:off x="694200" y="365125"/>
            <a:ext cx="8780000" cy="608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/>
          <a:srcRect l="44405" t="50524" r="30019" b="29651"/>
          <a:stretch/>
        </p:blipFill>
        <p:spPr>
          <a:xfrm>
            <a:off x="7340600" y="2401094"/>
            <a:ext cx="3670300" cy="1600200"/>
          </a:xfrm>
          <a:prstGeom prst="rect">
            <a:avLst/>
          </a:prstGeom>
          <a:ln w="76200">
            <a:solidFill>
              <a:srgbClr val="FF0000"/>
            </a:solidFill>
          </a:ln>
          <a:effectLst/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3465672" y="1550988"/>
            <a:ext cx="8032128" cy="830997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投票後即顯示當時結果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5"/>
          <a:srcRect l="39078" t="50288" r="49433" b="43215"/>
          <a:stretch/>
        </p:blipFill>
        <p:spPr>
          <a:xfrm>
            <a:off x="8050577" y="4077587"/>
            <a:ext cx="3494609" cy="1111642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585046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07067" y="775854"/>
            <a:ext cx="7766936" cy="2900909"/>
          </a:xfrm>
        </p:spPr>
        <p:txBody>
          <a:bodyPr/>
          <a:lstStyle/>
          <a:p>
            <a:pPr algn="ctr"/>
            <a:r>
              <a:rPr lang="zh-TW" altLang="en-US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線上投票</a:t>
            </a:r>
            <a:r>
              <a:rPr lang="en-US" altLang="zh-TW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7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9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設定投票環境</a:t>
            </a:r>
            <a:endParaRPr lang="zh-TW" altLang="en-US" sz="96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1507067" y="4530436"/>
            <a:ext cx="7766936" cy="949805"/>
          </a:xfrm>
        </p:spPr>
        <p:txBody>
          <a:bodyPr>
            <a:normAutofit/>
          </a:bodyPr>
          <a:lstStyle/>
          <a:p>
            <a:r>
              <a:rPr lang="en-US" altLang="zh-TW" sz="4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Moodle </a:t>
            </a:r>
            <a:r>
              <a:rPr lang="zh-TW" altLang="en-US" sz="4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數位學習平台 投票 </a:t>
            </a:r>
            <a:endParaRPr lang="zh-TW" altLang="en-US" sz="4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447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l="17756" t="5705" r="1964" b="11633"/>
          <a:stretch/>
        </p:blipFill>
        <p:spPr>
          <a:xfrm>
            <a:off x="283493" y="1206066"/>
            <a:ext cx="7341782" cy="5039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4906926" y="5626340"/>
            <a:ext cx="6957910" cy="830997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投票後即顯示當時結果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/>
          <a:srcRect l="39078" t="54552" r="49433" b="43215"/>
          <a:stretch/>
        </p:blipFill>
        <p:spPr>
          <a:xfrm>
            <a:off x="7625275" y="5130211"/>
            <a:ext cx="4202349" cy="459423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5"/>
          <a:srcRect l="14152" t="13277" r="5220" b="13465"/>
          <a:stretch/>
        </p:blipFill>
        <p:spPr>
          <a:xfrm>
            <a:off x="4611005" y="244549"/>
            <a:ext cx="7056457" cy="4274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4258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6701" t="10617" r="16424" b="36050"/>
          <a:stretch/>
        </p:blipFill>
        <p:spPr>
          <a:xfrm>
            <a:off x="560131" y="466725"/>
            <a:ext cx="11071738" cy="5840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45729" t="50926" r="34514" b="34876"/>
          <a:stretch/>
        </p:blipFill>
        <p:spPr>
          <a:xfrm>
            <a:off x="7237951" y="3632200"/>
            <a:ext cx="4115849" cy="16637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4745500" y="1275189"/>
            <a:ext cx="6532100" cy="830997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TW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投票結果</a:t>
            </a: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後最後才公布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782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6146" t="24876" r="12291" b="21481"/>
          <a:stretch/>
        </p:blipFill>
        <p:spPr>
          <a:xfrm>
            <a:off x="838200" y="267850"/>
            <a:ext cx="10672864" cy="6245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38200" y="2847132"/>
            <a:ext cx="3385226" cy="2308324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TW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投票</a:t>
            </a:r>
            <a:r>
              <a:rPr lang="zh-TW" altLang="en-US" sz="4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結果於時間截止後 自動公布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41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684" t="11394" r="8051" b="19859"/>
          <a:stretch/>
        </p:blipFill>
        <p:spPr>
          <a:xfrm>
            <a:off x="1412120" y="365125"/>
            <a:ext cx="9367760" cy="6010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023370" y="4241260"/>
            <a:ext cx="3312384" cy="157819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</a:t>
            </a: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課程的放置地點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需由管理權限協助設定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6" name="直線單箭頭接點 5"/>
          <p:cNvCxnSpPr/>
          <p:nvPr/>
        </p:nvCxnSpPr>
        <p:spPr>
          <a:xfrm flipH="1">
            <a:off x="5373340" y="1391751"/>
            <a:ext cx="2262442" cy="28487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318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203" t="11568" r="10235" b="21797"/>
          <a:stretch/>
        </p:blipFill>
        <p:spPr>
          <a:xfrm>
            <a:off x="677334" y="272374"/>
            <a:ext cx="9909484" cy="6342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3566594" y="4742240"/>
            <a:ext cx="6769160" cy="156966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建立一個可投票的環境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3200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利用現有課程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altLang="zh-TW" sz="32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 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</a:t>
            </a: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課程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委員會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)(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需由管理權限</a:t>
            </a: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9" name="直線單箭頭接點 8"/>
          <p:cNvCxnSpPr/>
          <p:nvPr/>
        </p:nvCxnSpPr>
        <p:spPr>
          <a:xfrm flipH="1">
            <a:off x="7243845" y="3443591"/>
            <a:ext cx="2075253" cy="906658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743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270" t="24727" r="7996" b="14942"/>
          <a:stretch/>
        </p:blipFill>
        <p:spPr>
          <a:xfrm>
            <a:off x="822654" y="365125"/>
            <a:ext cx="10531146" cy="598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>
            <a:stCxn id="6" idx="1"/>
          </p:cNvCxnSpPr>
          <p:nvPr/>
        </p:nvCxnSpPr>
        <p:spPr>
          <a:xfrm flipH="1">
            <a:off x="6478621" y="3966109"/>
            <a:ext cx="1811382" cy="1831576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290003" y="3673721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新建後顯示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388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057" t="14137" r="9752" b="24398"/>
          <a:stretch/>
        </p:blipFill>
        <p:spPr>
          <a:xfrm>
            <a:off x="838200" y="365125"/>
            <a:ext cx="10076234" cy="5986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V="1">
            <a:off x="6916593" y="4131236"/>
            <a:ext cx="2099138" cy="111740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5566258" y="5202459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加入與會人員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470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l="31844" t="13948" r="10496" b="25249"/>
          <a:stretch/>
        </p:blipFill>
        <p:spPr>
          <a:xfrm>
            <a:off x="1167318" y="365125"/>
            <a:ext cx="10079477" cy="5978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直線單箭頭接點 6"/>
          <p:cNvCxnSpPr>
            <a:stCxn id="8" idx="1"/>
          </p:cNvCxnSpPr>
          <p:nvPr/>
        </p:nvCxnSpPr>
        <p:spPr>
          <a:xfrm flipH="1">
            <a:off x="5512402" y="1550286"/>
            <a:ext cx="3140728" cy="110624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653130" y="1011677"/>
            <a:ext cx="2397491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打關鍵字找尋本校人員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1" name="直線單箭頭接點 10"/>
          <p:cNvCxnSpPr/>
          <p:nvPr/>
        </p:nvCxnSpPr>
        <p:spPr>
          <a:xfrm flipH="1" flipV="1">
            <a:off x="7665396" y="4182894"/>
            <a:ext cx="1679453" cy="94513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994514" y="5128024"/>
            <a:ext cx="2700670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按選修加入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27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632" t="14137" r="7783" b="17305"/>
          <a:stretch/>
        </p:blipFill>
        <p:spPr>
          <a:xfrm>
            <a:off x="1168940" y="365125"/>
            <a:ext cx="9495220" cy="604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>
            <a:stCxn id="6" idx="2"/>
          </p:cNvCxnSpPr>
          <p:nvPr/>
        </p:nvCxnSpPr>
        <p:spPr>
          <a:xfrm flipH="1">
            <a:off x="7048603" y="4093184"/>
            <a:ext cx="1888386" cy="1843916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7738243" y="3015966"/>
            <a:ext cx="2397491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更動工作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人員權限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8972" y="5217714"/>
            <a:ext cx="1067551" cy="2686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156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多面向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233</Words>
  <Application>Microsoft Office PowerPoint</Application>
  <PresentationFormat>寬螢幕</PresentationFormat>
  <Paragraphs>54</Paragraphs>
  <Slides>32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32</vt:i4>
      </vt:variant>
    </vt:vector>
  </HeadingPairs>
  <TitlesOfParts>
    <vt:vector size="44" baseType="lpstr">
      <vt:lpstr>微軟正黑體</vt:lpstr>
      <vt:lpstr>新細明體</vt:lpstr>
      <vt:lpstr>標楷體</vt:lpstr>
      <vt:lpstr>Arial</vt:lpstr>
      <vt:lpstr>Calibri</vt:lpstr>
      <vt:lpstr>Calibri Light</vt:lpstr>
      <vt:lpstr>Times New Roman</vt:lpstr>
      <vt:lpstr>Trebuchet MS</vt:lpstr>
      <vt:lpstr>Wingdings 3</vt:lpstr>
      <vt:lpstr>Office 佈景主題</vt:lpstr>
      <vt:lpstr>回顧</vt:lpstr>
      <vt:lpstr>多面向</vt:lpstr>
      <vt:lpstr>Moodle 數位學習平台 其他功能 (票選)</vt:lpstr>
      <vt:lpstr>PowerPoint 簡報</vt:lpstr>
      <vt:lpstr>線上投票 設定投票環境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線上投票  編輯選票內容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線上投票  開始投選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數位學習平台 其他功能 (票選)</dc:title>
  <dc:creator>user</dc:creator>
  <cp:lastModifiedBy>user</cp:lastModifiedBy>
  <cp:revision>30</cp:revision>
  <dcterms:created xsi:type="dcterms:W3CDTF">2021-06-08T02:59:52Z</dcterms:created>
  <dcterms:modified xsi:type="dcterms:W3CDTF">2021-06-17T00:50:13Z</dcterms:modified>
</cp:coreProperties>
</file>