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notesMasterIdLst>
    <p:notesMasterId r:id="rId45"/>
  </p:notesMasterIdLst>
  <p:sldIdLst>
    <p:sldId id="256" r:id="rId4"/>
    <p:sldId id="303" r:id="rId5"/>
    <p:sldId id="302" r:id="rId6"/>
    <p:sldId id="304" r:id="rId7"/>
    <p:sldId id="305" r:id="rId8"/>
    <p:sldId id="306" r:id="rId9"/>
    <p:sldId id="277" r:id="rId10"/>
    <p:sldId id="309" r:id="rId11"/>
    <p:sldId id="308" r:id="rId12"/>
    <p:sldId id="307" r:id="rId13"/>
    <p:sldId id="310" r:id="rId14"/>
    <p:sldId id="312" r:id="rId15"/>
    <p:sldId id="313" r:id="rId16"/>
    <p:sldId id="314" r:id="rId17"/>
    <p:sldId id="311" r:id="rId18"/>
    <p:sldId id="317" r:id="rId19"/>
    <p:sldId id="320" r:id="rId20"/>
    <p:sldId id="318" r:id="rId21"/>
    <p:sldId id="322" r:id="rId22"/>
    <p:sldId id="319" r:id="rId23"/>
    <p:sldId id="321" r:id="rId24"/>
    <p:sldId id="324" r:id="rId25"/>
    <p:sldId id="323" r:id="rId26"/>
    <p:sldId id="338" r:id="rId27"/>
    <p:sldId id="340" r:id="rId28"/>
    <p:sldId id="339" r:id="rId29"/>
    <p:sldId id="325" r:id="rId30"/>
    <p:sldId id="326" r:id="rId31"/>
    <p:sldId id="327" r:id="rId32"/>
    <p:sldId id="328" r:id="rId33"/>
    <p:sldId id="330" r:id="rId34"/>
    <p:sldId id="333" r:id="rId35"/>
    <p:sldId id="331" r:id="rId36"/>
    <p:sldId id="332" r:id="rId37"/>
    <p:sldId id="329" r:id="rId38"/>
    <p:sldId id="315" r:id="rId39"/>
    <p:sldId id="316" r:id="rId40"/>
    <p:sldId id="334" r:id="rId41"/>
    <p:sldId id="335" r:id="rId42"/>
    <p:sldId id="336" r:id="rId43"/>
    <p:sldId id="337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29" autoAdjust="0"/>
    <p:restoredTop sz="94660"/>
  </p:normalViewPr>
  <p:slideViewPr>
    <p:cSldViewPr snapToGrid="0">
      <p:cViewPr>
        <p:scale>
          <a:sx n="66" d="100"/>
          <a:sy n="66" d="100"/>
        </p:scale>
        <p:origin x="4666" y="21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43264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1-05-18T10:26:49.5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1940 14429 0,'18'0'47,"0"0"-31,17 0-16,18 0 15,-18-18-15,53-17 16,-35 35-16,18 0 15,52 0-15,-35-18 16,-35 18-16,0 0 16,0 0-16,-35 0 15,-1 0 79,1-18-78,0 18-16,17-17 15</inkml:trace>
  <inkml:trace contextRef="#ctx0" brushRef="#br0" timeOffset="560.2839">2028 14376 0,'0'35'31,"0"-17"-15,0 35-16,0-18 15,0 35-15,0 1 16,0 70-16,0-53 15,0 36-15,0-1 16,0 1-16,0-19 16,0-52-16,0 18 15,0-53-15,0-1 16,0-52 93,0 0-93,0 17-16</inkml:trace>
  <inkml:trace contextRef="#ctx0" brushRef="#br0" timeOffset="1064.6896">1976 15117 0,'0'-18'15,"17"-17"1,18 35 0,36-18-16,17 0 15,-17-17 1,-1 17-16,-34 18 15,-1-17-15,-17 17 16,-1 0 31,18-18-16,-17 18-15,0 0-1,-1 0-15,1 0 16</inkml:trace>
  <inkml:trace contextRef="#ctx0" brushRef="#br0" timeOffset="2088.757">2611 14958 0,'0'17'47,"17"19"-32,-17-19-15,0 36 16,0 0-16,0-18 15,0 18-15,0 0 16,0-17-16,0 16 16,0 1-16,0-17 15,0-19 1,0 1 0,0 0 15,0-54 78,0 1-93,18 0-16,-1-36 15,-17-17-15,36 35 16,-19 18-16,-17-18 16,18 0-16,0 35 15,-1-17-15,-17 17 16,18-17 0,0 17-1,-1 18 48,1 18-32,0 0-15,-1 17-16,1 0 15,-18-17 1,0 17-16,0 1 15,35 34-15,-35-17 16,18-18 0,-18-17-16,0 35 15,0-36-15,0 1 16,0 0 0,0-1 109,0 19-110</inkml:trace>
  <inkml:trace contextRef="#ctx0" brushRef="#br0" timeOffset="5048.5821">1570 15752 0,'-18'0'15,"18"-18"48,0 0-48,0-17-15,0-18 16,0 18-16,0-18 16,0-18-16,0 1 15,0-1-15,0 18 16,0-17-16,0-36 16,0 53-16,0 0 15,0 18 1,0-18-16,0 0 15,0 35-15,0-35 16,0 18-16,0 17 16,0-17-16,0 0 15,0 0-15,0-1 16,0 1-16,18 17 16,-18-17-1,0 0-15,0-18 16,0 18-16,18-1 15,-18 19-15,17-18 16,1 17-16,-1 0 16,-17 1-1,18 17 17,-18-36-17,18 19 1,-1 17-1,-17-18 17,18 18-17,0-35-15,-1 35 16,1 0 0,17-18-16,0-17 15,1 35-15,-1 0 16,0-18-16,18 18 15,-18-17 1,-17 17-16,17 0 16,-17 0-16,17 0 15,1 0-15,-1 0 16,18 0-16,-18 0 16,18 0-16,-35 0 15,-1 0-15,19 0 16,16 0-16,-34 0 15,35 0-15,0 0 16,-35 0-16,34 0 16,-16 0-16,-1 0 15,18 0-15,-35 0 16,35 0-16,-18 0 16,-18 0-16,19 0 15,-1 0-15,36 0 16,-36 0-16,-18 0 15,19 35-15,-19-35 16,1 0-16,0 0 16,-1 0-1,1 17 1,0-17 93,-1 18-93,-17 0-16,0-1 16,0 1-1,0 0-15,0 17 16,0 0-16,0 1 15,0-19 1,0 18-16,0-17 16,0 35-16,0-35 15,0 17-15,0 18 16,18-18-16,-18 0 16,0-17-16,0 35 15,0 0-15,0-18 16,0 0-1,0 18-15,0 0 16,0-18-16,0-17 16,0 35-16,17 0 15,1-18-15,-18 1 16,0 16-16,18-16 16,-18-1-16,0-17 15,17 17-15,-17 0 16,0 18-16,0-35 15,0-1-15,0 19 16,0-1-16,36-17 16,-36 17-1,0 0 1,0-17-16,0-1 16,0 1 62,-36 0-31,19-18-47,-36 0 15,35 0-15,-52 0 16,17 0-16,-18 0 15,18 0-15,-17 0 16,17 0-16,-18 0 16,36 0-16,-18 0 15,0 0-15,18 0 16,-36 0-16,36 0 16,-36 0-16,54 0 15,-54 0-15,18 0 16,-17 0-16,17-18 15,0 18-15,18 0 16,-18 0-16,0 0 16,35-35-16,-17 17 15,0 18-15,-18 0 16,17 0 0,19 0-16,-1 0 15,1-17-15,-1 17 16,0 0-1,18-18 95,-17 18-79,-1 0-15,0 0-1,1 0 1,-1 0 15,0 0-15,1 0-16,-1 0 15,1-18 157,-1 18-172,0-17 16,1-1 0,-1 18-16,0-18 93</inkml:trace>
  <inkml:trace contextRef="#ctx0" brushRef="#br0" timeOffset="9832.6858">3316 14340 0,'18'0'15,"17"0"-15,18-17 16,53-36-16,-18 18 16,-35 17-16,53-35 15,0-18-15,52-34 16,-17 16-16,18 19 16,53-54-16,70-52 15,36 70-15,123-88 16,17-17-16,-17 52 15,124-123-15,105 17 16,-176 71-16,105-53 16,-105 35-16,18-17 15,-71 17-15,-35 54 16,52-72-16,-105 89 16,53-35-16,-1-1 15,1 19-15,0-19 16,176 1-16,-177-18 15,-175 141-15,140-141 16,-17 70-16,35-17 16,0 18-16,-53 35 15,-35-36 1,-53 71-16,18-17 16,-1-36-16,-52 71 15,35-54-15,-18 36 16,0-17-16,18-1 15,0-17-15,-35 53 16,0-36-16,35 1 16,-36 35-16,-34-36 15,-1 36-15,0-18 16,-34 35-16,34 0 16,-88 1-16,18-18 15,35 17-15,-35 0 16,0 1-16,-18-19 15,0 19-15,36-1 16,-54 18-16,1-35 16,17 17-16,-35 1 15,-18-1-15,18 0 16,-18 1-16,1 17 16,-19-18-16,1 18 15,17 0-15,36-18 16,-54 1-16,19-1 15,17 18 1,-18-18-16,-18 18 0,36-35 16,-17 35-1,-1 0-15,0-18 16,0 18-16,-17-17 16,35 17-16,-18-18 15,-17 18-15,0-17 16,-1 17-16,18 0 15,-35-18 1,18 18 31,0 0-47,-1-18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77B35-78E5-4276-81B8-4D03B1BAD239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C0D76-7045-446B-96BF-C007C825D9B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33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449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474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6046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19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825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929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7987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321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3760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1638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0787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0928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6113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58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3017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298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830" y="6406487"/>
            <a:ext cx="1675377" cy="4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89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1242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712588-04B1-427B-82EE-E8DB90309F08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9F0C5-380F-41C2-899A-BAC0F0927E16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1361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8462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9121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09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5260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A54C80-263E-416B-A8E0-580EDEADCBDC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9954A3-9DFD-4C44-94BA-B95130A3BA1C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64719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41175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4615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0C226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8019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011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12276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0049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6B4A9-1611-4792-9094-5F34BCA07E0B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33C77-0158-454C-844F-B7AB9BD7DAD4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6633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417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3545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2892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398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902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536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6943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9981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C372F1F-C80F-41E9-A0CA-254642F3C8F6}" type="datetimeFigureOut">
              <a:rPr lang="zh-TW" altLang="en-US" smtClean="0"/>
              <a:t>2021/9/10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A841D89-5477-4B38-BABD-885AE94B1180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19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238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zofreeware.com/2012/06/pointofix-17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zofreeware.com/2013/03/ocam-80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16259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遠距軟體教學</a:t>
            </a:r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Google Meet</a:t>
            </a:r>
            <a:endParaRPr lang="zh-TW" altLang="en-US" sz="6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777175"/>
            <a:ext cx="9144000" cy="1659988"/>
          </a:xfrm>
        </p:spPr>
        <p:txBody>
          <a:bodyPr>
            <a:noAutofit/>
          </a:bodyPr>
          <a:lstStyle/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國立臺灣體育運動大學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圖書資訊處 學習科技組</a:t>
            </a:r>
            <a:r>
              <a:rPr lang="en-US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	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運動健康科學學系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助理教授 邱彥成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19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2703" t="29429" r="34249" b="24272"/>
          <a:stretch/>
        </p:blipFill>
        <p:spPr>
          <a:xfrm>
            <a:off x="495300" y="517525"/>
            <a:ext cx="11201400" cy="549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EAF7A22E-40AF-4ECD-B05A-1143689A2414}"/>
              </a:ext>
            </a:extLst>
          </p:cNvPr>
          <p:cNvSpPr txBox="1"/>
          <p:nvPr/>
        </p:nvSpPr>
        <p:spPr>
          <a:xfrm>
            <a:off x="1092200" y="3658394"/>
            <a:ext cx="4826000" cy="1938992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6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直接在此 </a:t>
            </a:r>
            <a:r>
              <a:rPr lang="en-US" altLang="zh-TW" sz="6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PPT</a:t>
            </a:r>
            <a:r>
              <a:rPr lang="zh-TW" altLang="en-US" sz="6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畫面使用介紹</a:t>
            </a:r>
            <a:endParaRPr lang="zh-TW" altLang="en-US" sz="6000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61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8234" y="387838"/>
            <a:ext cx="7387166" cy="1320800"/>
          </a:xfrm>
        </p:spPr>
        <p:txBody>
          <a:bodyPr>
            <a:normAutofit fontScale="90000"/>
          </a:bodyPr>
          <a:lstStyle/>
          <a:p>
            <a:r>
              <a:rPr lang="zh-TW" alt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螢幕畫筆功能</a:t>
            </a:r>
            <a:r>
              <a:rPr lang="en-US" altLang="zh-TW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07534" y="2108200"/>
            <a:ext cx="8949266" cy="4076700"/>
          </a:xfrm>
        </p:spPr>
        <p:txBody>
          <a:bodyPr>
            <a:noAutofit/>
          </a:bodyPr>
          <a:lstStyle/>
          <a:p>
            <a:r>
              <a:rPr lang="zh-TW" altLang="en-US" sz="4400" dirty="0" smtClean="0"/>
              <a:t> </a:t>
            </a:r>
            <a:r>
              <a:rPr lang="en-US" altLang="zh-TW" sz="4400" dirty="0"/>
              <a:t>Chrome </a:t>
            </a:r>
            <a:r>
              <a:rPr lang="zh-TW" altLang="en-US" sz="4400" dirty="0" smtClean="0"/>
              <a:t>搜尋</a:t>
            </a:r>
            <a:endParaRPr lang="en-US" altLang="zh-TW" sz="4400" dirty="0" smtClean="0"/>
          </a:p>
          <a:p>
            <a:pPr lvl="1"/>
            <a:r>
              <a:rPr lang="zh-TW" altLang="en-US" sz="4200" dirty="0" smtClean="0"/>
              <a:t> </a:t>
            </a:r>
            <a:r>
              <a:rPr lang="en-US" altLang="zh-TW" sz="4200" dirty="0" err="1"/>
              <a:t>pointofix</a:t>
            </a:r>
            <a:r>
              <a:rPr lang="en-US" altLang="zh-TW" sz="4200" dirty="0"/>
              <a:t>-</a:t>
            </a:r>
            <a:r>
              <a:rPr lang="zh-TW" altLang="en-US" sz="4200" dirty="0"/>
              <a:t>電腦螢幕白板</a:t>
            </a:r>
            <a:r>
              <a:rPr lang="zh-TW" altLang="en-US" sz="4200" dirty="0" smtClean="0"/>
              <a:t>筆</a:t>
            </a:r>
            <a:endParaRPr lang="en-US" altLang="zh-TW" sz="4200" dirty="0" smtClean="0"/>
          </a:p>
          <a:p>
            <a:r>
              <a:rPr lang="zh-TW" altLang="en-US" sz="4400" dirty="0" smtClean="0"/>
              <a:t>適用情況</a:t>
            </a:r>
            <a:endParaRPr lang="en-US" altLang="zh-TW" sz="4400" dirty="0" smtClean="0"/>
          </a:p>
          <a:p>
            <a:pPr lvl="1"/>
            <a:r>
              <a:rPr lang="en-US" altLang="zh-TW" sz="4200" dirty="0"/>
              <a:t> </a:t>
            </a:r>
            <a:r>
              <a:rPr lang="zh-TW" altLang="en-US" sz="4200" dirty="0" smtClean="0"/>
              <a:t>需分享全電腦螢幕的內容</a:t>
            </a:r>
            <a:endParaRPr lang="en-US" altLang="zh-TW" sz="4200" dirty="0" smtClean="0"/>
          </a:p>
          <a:p>
            <a:pPr lvl="1"/>
            <a:r>
              <a:rPr lang="en-US" altLang="zh-TW" sz="4400" dirty="0" smtClean="0"/>
              <a:t> </a:t>
            </a:r>
            <a:r>
              <a:rPr lang="zh-TW" altLang="en-US" sz="4400" dirty="0" smtClean="0"/>
              <a:t>在螢幕上直接劃記做說明</a:t>
            </a:r>
            <a:endParaRPr lang="en-US" altLang="zh-TW" sz="4400" dirty="0" smtClean="0"/>
          </a:p>
        </p:txBody>
      </p:sp>
    </p:spTree>
    <p:extLst>
      <p:ext uri="{BB962C8B-B14F-4D97-AF65-F5344CB8AC3E}">
        <p14:creationId xmlns:p14="http://schemas.microsoft.com/office/powerpoint/2010/main" val="282171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7361" t="16050" r="23646" b="20988"/>
          <a:stretch/>
        </p:blipFill>
        <p:spPr>
          <a:xfrm>
            <a:off x="677334" y="437365"/>
            <a:ext cx="9622366" cy="5776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180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8646" t="13025" r="2569" b="18086"/>
          <a:stretch/>
        </p:blipFill>
        <p:spPr>
          <a:xfrm>
            <a:off x="1" y="0"/>
            <a:ext cx="12192000" cy="686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1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9097" t="38210" r="21842" b="14692"/>
          <a:stretch/>
        </p:blipFill>
        <p:spPr>
          <a:xfrm>
            <a:off x="-508000" y="0"/>
            <a:ext cx="12700000" cy="6858000"/>
          </a:xfrm>
          <a:prstGeom prst="rect">
            <a:avLst/>
          </a:prstGeom>
        </p:spPr>
      </p:pic>
      <p:sp>
        <p:nvSpPr>
          <p:cNvPr id="5" name="文字方塊 4">
            <a:hlinkClick r:id="rId3"/>
            <a:extLst>
              <a:ext uri="{FF2B5EF4-FFF2-40B4-BE49-F238E27FC236}">
                <a16:creationId xmlns:a16="http://schemas.microsoft.com/office/drawing/2014/main" id="{EAF7A22E-40AF-4ECD-B05A-1143689A2414}"/>
              </a:ext>
            </a:extLst>
          </p:cNvPr>
          <p:cNvSpPr txBox="1"/>
          <p:nvPr/>
        </p:nvSpPr>
        <p:spPr>
          <a:xfrm>
            <a:off x="7865556" y="4622800"/>
            <a:ext cx="3424743" cy="1015663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6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網站連結</a:t>
            </a:r>
            <a:endParaRPr lang="zh-TW" altLang="en-US" sz="60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8093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0897" t="13846" r="28397" b="18234"/>
          <a:stretch/>
        </p:blipFill>
        <p:spPr>
          <a:xfrm>
            <a:off x="838200" y="-23458"/>
            <a:ext cx="10934129" cy="68814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64942" y="4840250"/>
            <a:ext cx="1589476" cy="11525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向左箭號 6">
            <a:extLst>
              <a:ext uri="{FF2B5EF4-FFF2-40B4-BE49-F238E27FC236}">
                <a16:creationId xmlns:a16="http://schemas.microsoft.com/office/drawing/2014/main" id="{45D4EE0C-068D-4486-8C0B-5AA6096FCC6A}"/>
              </a:ext>
            </a:extLst>
          </p:cNvPr>
          <p:cNvSpPr/>
          <p:nvPr/>
        </p:nvSpPr>
        <p:spPr>
          <a:xfrm>
            <a:off x="10149261" y="4788603"/>
            <a:ext cx="1623068" cy="1325562"/>
          </a:xfrm>
          <a:prstGeom prst="leftArrow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分享畫面計有三種</a:t>
            </a:r>
          </a:p>
        </p:txBody>
      </p:sp>
      <p:sp>
        <p:nvSpPr>
          <p:cNvPr id="6" name="向右箭號 5"/>
          <p:cNvSpPr/>
          <p:nvPr/>
        </p:nvSpPr>
        <p:spPr>
          <a:xfrm>
            <a:off x="4263886" y="4068801"/>
            <a:ext cx="3706213" cy="2695484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分享</a:t>
            </a: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畫面使用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整個畫面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045200" y="57912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041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16704"/>
            <a:ext cx="9219020" cy="1574800"/>
          </a:xfrm>
        </p:spPr>
        <p:txBody>
          <a:bodyPr>
            <a:noAutofit/>
          </a:bodyPr>
          <a:lstStyle/>
          <a:p>
            <a:r>
              <a:rPr lang="zh-TW" altLang="en-US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安裝</a:t>
            </a:r>
            <a:r>
              <a:rPr lang="en-US" altLang="zh-TW" sz="4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4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4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如</a:t>
            </a:r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有必要 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安裝密碼為 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azo </a:t>
            </a:r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阿榮福利味</a:t>
            </a:r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40382" t="57839" r="22570" b="28334"/>
          <a:stretch/>
        </p:blipFill>
        <p:spPr>
          <a:xfrm>
            <a:off x="114300" y="3769651"/>
            <a:ext cx="11917533" cy="250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78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>
                <a:solidFill>
                  <a:srgbClr val="90C226"/>
                </a:solidFill>
              </a:rPr>
              <a:t>功能會出現在螢幕右上方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62777" t="-62" b="69973"/>
          <a:stretch/>
        </p:blipFill>
        <p:spPr>
          <a:xfrm>
            <a:off x="889000" y="1889357"/>
            <a:ext cx="9131300" cy="4152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342966" y="1766889"/>
            <a:ext cx="889000" cy="787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向右箭號 5"/>
          <p:cNvSpPr/>
          <p:nvPr/>
        </p:nvSpPr>
        <p:spPr>
          <a:xfrm>
            <a:off x="5659040" y="1766890"/>
            <a:ext cx="3508514" cy="952142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按</a:t>
            </a: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開始啟用功能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36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520700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按開始啟用各塗鴉功能</a:t>
            </a:r>
            <a:endParaRPr lang="zh-TW" altLang="en-US" sz="6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51285" b="67253"/>
          <a:stretch/>
        </p:blipFill>
        <p:spPr>
          <a:xfrm>
            <a:off x="677334" y="2160589"/>
            <a:ext cx="10244253" cy="387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248900" y="1841500"/>
            <a:ext cx="889000" cy="3708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407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/>
              <a:t>功能介紹</a:t>
            </a:r>
            <a:endParaRPr lang="zh-TW" altLang="en-US" sz="5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51285" b="67253"/>
          <a:stretch/>
        </p:blipFill>
        <p:spPr>
          <a:xfrm>
            <a:off x="677334" y="2160589"/>
            <a:ext cx="10244253" cy="387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626100" y="1639889"/>
            <a:ext cx="2971800" cy="6858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選取畫筆粗細</a:t>
            </a:r>
            <a:endParaRPr lang="zh-TW" altLang="en-US" sz="32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8" name="直線單箭頭接點 7"/>
          <p:cNvCxnSpPr>
            <a:stCxn id="4" idx="3"/>
          </p:cNvCxnSpPr>
          <p:nvPr/>
        </p:nvCxnSpPr>
        <p:spPr>
          <a:xfrm>
            <a:off x="8597900" y="1982789"/>
            <a:ext cx="1883460" cy="68387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19700" y="2580046"/>
            <a:ext cx="3378200" cy="6858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色彩</a:t>
            </a:r>
            <a:r>
              <a:rPr lang="en-US" altLang="zh-TW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+</a:t>
            </a:r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半透明與否</a:t>
            </a:r>
            <a:endParaRPr lang="zh-TW" altLang="en-US" sz="32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0" name="直線單箭頭接點 9"/>
          <p:cNvCxnSpPr>
            <a:stCxn id="9" idx="3"/>
          </p:cNvCxnSpPr>
          <p:nvPr/>
        </p:nvCxnSpPr>
        <p:spPr>
          <a:xfrm>
            <a:off x="8597900" y="2922946"/>
            <a:ext cx="1883460" cy="27543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358506" y="3532511"/>
            <a:ext cx="4223140" cy="6858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其他各圖型功能</a:t>
            </a:r>
            <a:r>
              <a:rPr lang="en-US" altLang="zh-TW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讚</a:t>
            </a:r>
            <a:r>
              <a:rPr lang="en-US" altLang="zh-TW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!)</a:t>
            </a:r>
            <a:endParaRPr lang="zh-TW" altLang="en-US" sz="32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30406" y="4440400"/>
            <a:ext cx="1967493" cy="6858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畫面縮放</a:t>
            </a:r>
            <a:endParaRPr lang="zh-TW" altLang="en-US" sz="32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6" name="直線單箭頭接點 15"/>
          <p:cNvCxnSpPr/>
          <p:nvPr/>
        </p:nvCxnSpPr>
        <p:spPr>
          <a:xfrm>
            <a:off x="8597900" y="3912147"/>
            <a:ext cx="1883460" cy="9993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/>
          <p:cNvCxnSpPr/>
          <p:nvPr/>
        </p:nvCxnSpPr>
        <p:spPr>
          <a:xfrm flipV="1">
            <a:off x="8599000" y="4600000"/>
            <a:ext cx="1882360" cy="1833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18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8234" y="387838"/>
            <a:ext cx="7387166" cy="1320800"/>
          </a:xfrm>
        </p:spPr>
        <p:txBody>
          <a:bodyPr>
            <a:normAutofit/>
          </a:bodyPr>
          <a:lstStyle/>
          <a:p>
            <a:r>
              <a:rPr lang="zh-TW" alt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側錄畫面</a:t>
            </a:r>
            <a:endParaRPr lang="zh-TW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07534" y="2108200"/>
            <a:ext cx="8123766" cy="2527300"/>
          </a:xfrm>
        </p:spPr>
        <p:txBody>
          <a:bodyPr>
            <a:noAutofit/>
          </a:bodyPr>
          <a:lstStyle/>
          <a:p>
            <a:r>
              <a:rPr lang="zh-TW" altLang="en-US" sz="4400" dirty="0" smtClean="0"/>
              <a:t> </a:t>
            </a:r>
            <a:r>
              <a:rPr lang="en-US" altLang="zh-TW" sz="4400" dirty="0" smtClean="0"/>
              <a:t>Chrome </a:t>
            </a:r>
            <a:r>
              <a:rPr lang="zh-TW" altLang="en-US" sz="4400" dirty="0" smtClean="0"/>
              <a:t>搜尋 </a:t>
            </a:r>
            <a:r>
              <a:rPr lang="en-US" altLang="zh-TW" sz="4400" dirty="0" err="1" smtClean="0"/>
              <a:t>Ocam</a:t>
            </a:r>
            <a:endParaRPr lang="en-US" altLang="zh-TW" sz="4000" dirty="0" smtClean="0"/>
          </a:p>
          <a:p>
            <a:endParaRPr lang="en-US" altLang="zh-TW" sz="4400" dirty="0" smtClean="0"/>
          </a:p>
        </p:txBody>
      </p:sp>
    </p:spTree>
    <p:extLst>
      <p:ext uri="{BB962C8B-B14F-4D97-AF65-F5344CB8AC3E}">
        <p14:creationId xmlns:p14="http://schemas.microsoft.com/office/powerpoint/2010/main" val="355871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8177" y="0"/>
            <a:ext cx="13840177" cy="77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7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/>
              <a:t>功能會出現在螢幕右上方</a:t>
            </a:r>
            <a:endParaRPr lang="zh-TW" altLang="en-US" sz="5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51285" b="67253"/>
          <a:stretch/>
        </p:blipFill>
        <p:spPr>
          <a:xfrm>
            <a:off x="677334" y="2160589"/>
            <a:ext cx="10244253" cy="387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向右箭號 6"/>
          <p:cNvSpPr/>
          <p:nvPr/>
        </p:nvSpPr>
        <p:spPr>
          <a:xfrm>
            <a:off x="5622786" y="1612900"/>
            <a:ext cx="4638814" cy="1701799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要按完成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電腦功能即能恢復正常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94" y="5754236"/>
            <a:ext cx="8305799" cy="6858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缺點 </a:t>
            </a:r>
            <a:r>
              <a:rPr lang="en-US" altLang="zh-TW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 </a:t>
            </a:r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完成結束後</a:t>
            </a:r>
            <a:r>
              <a:rPr lang="zh-TW" altLang="en-US" sz="3200" dirty="0" smtClean="0">
                <a:solidFill>
                  <a:srgbClr val="0000FF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，</a:t>
            </a:r>
            <a:r>
              <a:rPr lang="zh-TW" altLang="en-US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所有畫記會消失</a:t>
            </a:r>
            <a:r>
              <a:rPr lang="en-US" altLang="zh-TW" sz="32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32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769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6255"/>
            <a:ext cx="8596668" cy="2664373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好用小功能介紹</a:t>
            </a:r>
            <a:r>
              <a:rPr lang="en-US" altLang="zh-TW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最簡便的螢幕擷取</a:t>
            </a:r>
            <a:r>
              <a:rPr lang="en-US" altLang="zh-TW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5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Print Screen</a:t>
            </a:r>
            <a:endParaRPr lang="zh-TW" altLang="en-US" sz="5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77334" y="3413234"/>
            <a:ext cx="8596668" cy="2628128"/>
          </a:xfrm>
        </p:spPr>
        <p:txBody>
          <a:bodyPr>
            <a:normAutofit/>
          </a:bodyPr>
          <a:lstStyle/>
          <a:p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內建功能，按</a:t>
            </a:r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一鍵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即可</a:t>
            </a:r>
            <a:endParaRPr lang="en-US" altLang="zh-TW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把螢幕畫面以圖片完整地複製下來</a:t>
            </a:r>
            <a:endParaRPr lang="en-US" altLang="zh-TW" sz="3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再貼到需要的應用程式視窗上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78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4044" y="157655"/>
            <a:ext cx="3413817" cy="821944"/>
          </a:xfrm>
        </p:spPr>
        <p:txBody>
          <a:bodyPr>
            <a:noAutofit/>
          </a:bodyPr>
          <a:lstStyle/>
          <a:p>
            <a:r>
              <a:rPr lang="en-US" altLang="zh-TW" sz="4400" dirty="0" smtClean="0"/>
              <a:t>Print Screen</a:t>
            </a:r>
            <a:endParaRPr lang="zh-TW" altLang="en-US" sz="4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64044" y="5935717"/>
            <a:ext cx="8596668" cy="465083"/>
          </a:xfrm>
        </p:spPr>
        <p:txBody>
          <a:bodyPr/>
          <a:lstStyle/>
          <a:p>
            <a:r>
              <a:rPr lang="zh-TW" altLang="en-US" dirty="0" smtClean="0"/>
              <a:t>圖片來源 </a:t>
            </a:r>
            <a:r>
              <a:rPr lang="en-US" altLang="zh-TW" dirty="0"/>
              <a:t>: CORSAIR </a:t>
            </a:r>
            <a:r>
              <a:rPr lang="zh-TW" altLang="en-US" dirty="0" smtClean="0"/>
              <a:t>官網</a:t>
            </a:r>
            <a:r>
              <a:rPr lang="en-US" altLang="zh-TW" dirty="0" smtClean="0"/>
              <a:t> </a:t>
            </a:r>
            <a:r>
              <a:rPr lang="en-US" altLang="zh-TW" dirty="0"/>
              <a:t>K70 </a:t>
            </a:r>
            <a:r>
              <a:rPr lang="en-US" altLang="zh-TW" dirty="0" smtClean="0"/>
              <a:t>RGB </a:t>
            </a:r>
            <a:r>
              <a:rPr lang="zh-TW" altLang="en-US" dirty="0" smtClean="0"/>
              <a:t>鍵盤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684"/>
            <a:ext cx="12192000" cy="51040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03475" y="1994338"/>
            <a:ext cx="756890" cy="69480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4385440" y="231612"/>
            <a:ext cx="3799490" cy="674029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>
                <a:solidFill>
                  <a:srgbClr val="0000FF"/>
                </a:solidFill>
              </a:rPr>
              <a:t>PSC or </a:t>
            </a:r>
            <a:r>
              <a:rPr lang="en-US" altLang="zh-TW" sz="4000" dirty="0" err="1">
                <a:solidFill>
                  <a:srgbClr val="0000FF"/>
                </a:solidFill>
              </a:rPr>
              <a:t>PrtScn</a:t>
            </a:r>
            <a:r>
              <a:rPr lang="en-US" altLang="zh-TW" sz="4000" dirty="0">
                <a:solidFill>
                  <a:srgbClr val="0000FF"/>
                </a:solidFill>
              </a:rPr>
              <a:t> </a:t>
            </a:r>
            <a:endParaRPr lang="zh-TW" altLang="en-US" sz="4000" dirty="0">
              <a:solidFill>
                <a:srgbClr val="0000FF"/>
              </a:solidFill>
            </a:endParaRPr>
          </a:p>
        </p:txBody>
      </p:sp>
      <p:cxnSp>
        <p:nvCxnSpPr>
          <p:cNvPr id="8" name="直線單箭頭接點 7"/>
          <p:cNvCxnSpPr>
            <a:stCxn id="6" idx="2"/>
          </p:cNvCxnSpPr>
          <p:nvPr/>
        </p:nvCxnSpPr>
        <p:spPr>
          <a:xfrm>
            <a:off x="6285185" y="905641"/>
            <a:ext cx="1747346" cy="101775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筆跡 6"/>
              <p14:cNvContentPartPr/>
              <p14:nvPr/>
            </p14:nvContentPartPr>
            <p14:xfrm>
              <a:off x="539640" y="2597040"/>
              <a:ext cx="7525080" cy="3074040"/>
            </p14:xfrm>
          </p:contentPart>
        </mc:Choice>
        <mc:Fallback xmlns="">
          <p:pic>
            <p:nvPicPr>
              <p:cNvPr id="7" name="筆跡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0280" y="2587680"/>
                <a:ext cx="7543800" cy="309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352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3" y="239210"/>
            <a:ext cx="8281471" cy="2399818"/>
          </a:xfrm>
        </p:spPr>
        <p:txBody>
          <a:bodyPr>
            <a:noAutofit/>
          </a:bodyPr>
          <a:lstStyle/>
          <a:p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好用小功能</a:t>
            </a:r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介紹 </a:t>
            </a:r>
            <a: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(Windows 10 </a:t>
            </a:r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系統</a:t>
            </a:r>
            <a: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最</a:t>
            </a:r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簡便又強大的</a:t>
            </a:r>
            <a:r>
              <a:rPr lang="zh-TW" altLang="en-US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螢幕擷取</a:t>
            </a:r>
            <a: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4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Win + Shift + S</a:t>
            </a:r>
            <a:endParaRPr lang="zh-TW" altLang="en-US" sz="40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18572" y="2558005"/>
            <a:ext cx="9097700" cy="429999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內建功能，按</a:t>
            </a: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一次</a:t>
            </a:r>
            <a:r>
              <a:rPr lang="en-US" altLang="zh-TW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(3</a:t>
            </a: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鍵</a:t>
            </a:r>
            <a:r>
              <a:rPr lang="en-US" altLang="zh-TW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即可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選擇各種截圖功能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長方型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自選不規區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單一視窗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全螢幕</a:t>
            </a:r>
            <a:endParaRPr lang="en-US" altLang="zh-TW" sz="36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>
                <a:srgbClr val="90C226"/>
              </a:buClr>
            </a:pPr>
            <a:r>
              <a:rPr lang="zh-TW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再貼到需要的應用程式視窗上</a:t>
            </a:r>
          </a:p>
          <a:p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35852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64043" y="157655"/>
            <a:ext cx="7546579" cy="821944"/>
          </a:xfrm>
        </p:spPr>
        <p:txBody>
          <a:bodyPr>
            <a:noAutofit/>
          </a:bodyPr>
          <a:lstStyle/>
          <a:p>
            <a:r>
              <a:rPr lang="en-US" altLang="zh-TW" sz="4400" dirty="0" smtClean="0"/>
              <a:t>Win 10 </a:t>
            </a:r>
            <a:r>
              <a:rPr lang="zh-TW" altLang="en-US" sz="4400" dirty="0" smtClean="0"/>
              <a:t>的強大螢幕擷取功能</a:t>
            </a:r>
            <a:endParaRPr lang="zh-TW" altLang="en-US" sz="4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64044" y="5935717"/>
            <a:ext cx="8596668" cy="465083"/>
          </a:xfrm>
        </p:spPr>
        <p:txBody>
          <a:bodyPr/>
          <a:lstStyle/>
          <a:p>
            <a:r>
              <a:rPr lang="zh-TW" altLang="en-US" dirty="0" smtClean="0"/>
              <a:t>圖片來源 </a:t>
            </a:r>
            <a:r>
              <a:rPr lang="en-US" altLang="zh-TW" dirty="0"/>
              <a:t>: CORSAIR </a:t>
            </a:r>
            <a:r>
              <a:rPr lang="zh-TW" altLang="en-US" dirty="0" smtClean="0"/>
              <a:t>官網</a:t>
            </a:r>
            <a:r>
              <a:rPr lang="en-US" altLang="zh-TW" dirty="0" smtClean="0"/>
              <a:t> </a:t>
            </a:r>
            <a:r>
              <a:rPr lang="en-US" altLang="zh-TW" dirty="0"/>
              <a:t>K70 </a:t>
            </a:r>
            <a:r>
              <a:rPr lang="en-US" altLang="zh-TW" dirty="0" smtClean="0"/>
              <a:t>RGB </a:t>
            </a:r>
            <a:r>
              <a:rPr lang="zh-TW" altLang="en-US" dirty="0" smtClean="0"/>
              <a:t>鍵盤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684"/>
            <a:ext cx="12192000" cy="51040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023" y="4193528"/>
            <a:ext cx="1250066" cy="5107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830028" y="4715876"/>
            <a:ext cx="624919" cy="5752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1520933" y="3641934"/>
            <a:ext cx="620383" cy="5752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53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759353" y="1099595"/>
            <a:ext cx="6991110" cy="1990543"/>
          </a:xfrm>
        </p:spPr>
        <p:txBody>
          <a:bodyPr>
            <a:noAutofit/>
          </a:bodyPr>
          <a:lstStyle/>
          <a:p>
            <a:pPr algn="ctr"/>
            <a:r>
              <a:rPr lang="en-US" altLang="zh-TW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生成 </a:t>
            </a:r>
            <a:r>
              <a:rPr lang="en-US" altLang="zh-TW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QR Code </a:t>
            </a:r>
            <a:br>
              <a:rPr lang="en-US" altLang="zh-TW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立即分享檔案</a:t>
            </a:r>
            <a:r>
              <a:rPr lang="en-US" altLang="zh-TW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網址</a:t>
            </a:r>
            <a:r>
              <a:rPr lang="en-US" altLang="zh-TW" sz="6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60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type="subTitle" idx="1"/>
          </p:nvPr>
        </p:nvSpPr>
        <p:spPr>
          <a:xfrm>
            <a:off x="983527" y="4029817"/>
            <a:ext cx="8033151" cy="1326260"/>
          </a:xfrm>
        </p:spPr>
        <p:txBody>
          <a:bodyPr>
            <a:noAutofit/>
          </a:bodyPr>
          <a:lstStyle/>
          <a:p>
            <a:r>
              <a:rPr lang="zh-TW" alt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 </a:t>
            </a:r>
            <a:r>
              <a:rPr lang="en-US" altLang="zh-TW" sz="4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Google Chrome </a:t>
            </a:r>
            <a:r>
              <a:rPr lang="zh-TW" alt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的擴充功能</a:t>
            </a:r>
            <a:endParaRPr lang="zh-TW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295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48708" t="31778" r="13875" b="26593"/>
          <a:stretch/>
        </p:blipFill>
        <p:spPr>
          <a:xfrm>
            <a:off x="619319" y="440567"/>
            <a:ext cx="9358870" cy="5857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橢圓 5"/>
          <p:cNvSpPr/>
          <p:nvPr/>
        </p:nvSpPr>
        <p:spPr>
          <a:xfrm>
            <a:off x="7166811" y="1098885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1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4291263" y="3385755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2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6777790" y="4067545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3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2500" t="11604" r="23292" b="30740"/>
          <a:stretch/>
        </p:blipFill>
        <p:spPr>
          <a:xfrm>
            <a:off x="1171772" y="609600"/>
            <a:ext cx="9552491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112520" y="1017746"/>
            <a:ext cx="1066800" cy="3065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3684400" y="2492400"/>
            <a:ext cx="3799490" cy="674029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擴充功能</a:t>
            </a:r>
            <a:endParaRPr lang="zh-TW" altLang="en-US" sz="40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flipH="1" flipV="1">
            <a:off x="2316480" y="1447800"/>
            <a:ext cx="1367920" cy="10446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橢圓 15"/>
          <p:cNvSpPr/>
          <p:nvPr/>
        </p:nvSpPr>
        <p:spPr>
          <a:xfrm>
            <a:off x="1485730" y="1442862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4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155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2500" t="9407" r="23458" b="30296"/>
          <a:stretch/>
        </p:blipFill>
        <p:spPr>
          <a:xfrm>
            <a:off x="1061054" y="528514"/>
            <a:ext cx="8783986" cy="5512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94611" y="5695050"/>
            <a:ext cx="1459832" cy="38891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3684400" y="2492400"/>
            <a:ext cx="3799490" cy="674029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擴充功能</a:t>
            </a:r>
            <a:endParaRPr lang="zh-TW" altLang="en-US" sz="40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flipH="1">
            <a:off x="2545080" y="3166429"/>
            <a:ext cx="1139320" cy="239317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橢圓 9"/>
          <p:cNvSpPr/>
          <p:nvPr/>
        </p:nvSpPr>
        <p:spPr>
          <a:xfrm>
            <a:off x="1519989" y="5190637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5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99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2153" t="3581" r="24896" b="35926"/>
          <a:stretch/>
        </p:blipFill>
        <p:spPr>
          <a:xfrm>
            <a:off x="349250" y="210038"/>
            <a:ext cx="11640870" cy="629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35234" y="3702538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側錄畫面</a:t>
            </a:r>
            <a:endParaRPr lang="zh-TW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11434" y="4910015"/>
            <a:ext cx="4834466" cy="1058985"/>
          </a:xfrm>
        </p:spPr>
        <p:txBody>
          <a:bodyPr>
            <a:noAutofit/>
          </a:bodyPr>
          <a:lstStyle/>
          <a:p>
            <a:r>
              <a:rPr lang="zh-TW" altLang="en-US" sz="3600" dirty="0" smtClean="0"/>
              <a:t> </a:t>
            </a:r>
            <a:r>
              <a:rPr lang="en-US" altLang="zh-TW" sz="3600" dirty="0" smtClean="0"/>
              <a:t>Chrome </a:t>
            </a:r>
            <a:r>
              <a:rPr lang="zh-TW" altLang="en-US" sz="3600" dirty="0" smtClean="0"/>
              <a:t>搜尋 </a:t>
            </a:r>
            <a:r>
              <a:rPr lang="en-US" altLang="zh-TW" sz="3600" dirty="0" err="1" smtClean="0"/>
              <a:t>Ocam</a:t>
            </a:r>
            <a:endParaRPr lang="en-US" altLang="zh-TW" sz="3200" dirty="0" smtClean="0"/>
          </a:p>
          <a:p>
            <a:endParaRPr lang="en-US" altLang="zh-TW" sz="3600" dirty="0" smtClean="0"/>
          </a:p>
        </p:txBody>
      </p:sp>
    </p:spTree>
    <p:extLst>
      <p:ext uri="{BB962C8B-B14F-4D97-AF65-F5344CB8AC3E}">
        <p14:creationId xmlns:p14="http://schemas.microsoft.com/office/powerpoint/2010/main" val="165457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搜尋 </a:t>
            </a:r>
            <a:r>
              <a:rPr lang="en-US" altLang="zh-TW" dirty="0" smtClean="0"/>
              <a:t>“QR”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6833" t="15926" r="24250" b="39111"/>
          <a:stretch/>
        </p:blipFill>
        <p:spPr>
          <a:xfrm>
            <a:off x="1150428" y="1671320"/>
            <a:ext cx="8056696" cy="416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橢圓 4"/>
          <p:cNvSpPr/>
          <p:nvPr/>
        </p:nvSpPr>
        <p:spPr>
          <a:xfrm>
            <a:off x="2149641" y="2034352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5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2500" t="9333" r="22543" b="30519"/>
          <a:stretch/>
        </p:blipFill>
        <p:spPr>
          <a:xfrm>
            <a:off x="838200" y="646608"/>
            <a:ext cx="8466086" cy="5211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3246120" y="1932146"/>
            <a:ext cx="4892040" cy="11463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6693567" y="2090499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6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7431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2708" t="16074" r="22541" b="30519"/>
          <a:stretch/>
        </p:blipFill>
        <p:spPr>
          <a:xfrm>
            <a:off x="-1" y="0"/>
            <a:ext cx="12498491" cy="6858000"/>
          </a:xfrm>
          <a:prstGeom prst="rect">
            <a:avLst/>
          </a:prstGeom>
        </p:spPr>
      </p:pic>
      <p:sp>
        <p:nvSpPr>
          <p:cNvPr id="5" name="橢圓 4"/>
          <p:cNvSpPr/>
          <p:nvPr/>
        </p:nvSpPr>
        <p:spPr>
          <a:xfrm>
            <a:off x="10196034" y="1085516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7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9499" y="5597522"/>
            <a:ext cx="3799490" cy="674029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參考影片</a:t>
            </a:r>
            <a:endParaRPr lang="zh-TW" altLang="en-US" sz="40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4586647" y="5750052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8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2735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2521" t="9432" r="22360" b="30462"/>
          <a:stretch/>
        </p:blipFill>
        <p:spPr>
          <a:xfrm>
            <a:off x="0" y="0"/>
            <a:ext cx="12192000" cy="7478462"/>
          </a:xfrm>
          <a:prstGeom prst="rect">
            <a:avLst/>
          </a:prstGeom>
        </p:spPr>
      </p:pic>
      <p:sp>
        <p:nvSpPr>
          <p:cNvPr id="5" name="橢圓 4"/>
          <p:cNvSpPr/>
          <p:nvPr/>
        </p:nvSpPr>
        <p:spPr>
          <a:xfrm>
            <a:off x="5472019" y="901032"/>
            <a:ext cx="389021" cy="368968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9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l="54444" t="9700" r="22381" b="70617"/>
          <a:stretch/>
        </p:blipFill>
        <p:spPr>
          <a:xfrm>
            <a:off x="2174412" y="3465169"/>
            <a:ext cx="7846177" cy="3748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橢圓 6"/>
          <p:cNvSpPr/>
          <p:nvPr/>
        </p:nvSpPr>
        <p:spPr>
          <a:xfrm>
            <a:off x="4148353" y="4971143"/>
            <a:ext cx="827315" cy="736482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10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 flipH="1" flipV="1">
            <a:off x="8839200" y="4209143"/>
            <a:ext cx="434803" cy="163808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橢圓 7"/>
          <p:cNvSpPr/>
          <p:nvPr/>
        </p:nvSpPr>
        <p:spPr>
          <a:xfrm>
            <a:off x="9072460" y="5847222"/>
            <a:ext cx="827315" cy="736482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11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65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44603" t="9347" r="22421" b="56649"/>
          <a:stretch/>
        </p:blipFill>
        <p:spPr>
          <a:xfrm>
            <a:off x="0" y="-137887"/>
            <a:ext cx="12192000" cy="7071653"/>
          </a:xfrm>
          <a:prstGeom prst="rect">
            <a:avLst/>
          </a:prstGeom>
        </p:spPr>
      </p:pic>
      <p:cxnSp>
        <p:nvCxnSpPr>
          <p:cNvPr id="5" name="直線單箭頭接點 4"/>
          <p:cNvCxnSpPr/>
          <p:nvPr/>
        </p:nvCxnSpPr>
        <p:spPr>
          <a:xfrm>
            <a:off x="5820229" y="4630057"/>
            <a:ext cx="4131107" cy="27577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橢圓 5"/>
          <p:cNvSpPr/>
          <p:nvPr/>
        </p:nvSpPr>
        <p:spPr>
          <a:xfrm>
            <a:off x="4974797" y="4272423"/>
            <a:ext cx="827315" cy="736482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12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  <p:cxnSp>
        <p:nvCxnSpPr>
          <p:cNvPr id="10" name="直線單箭頭接點 9"/>
          <p:cNvCxnSpPr/>
          <p:nvPr/>
        </p:nvCxnSpPr>
        <p:spPr>
          <a:xfrm flipH="1" flipV="1">
            <a:off x="10551886" y="711200"/>
            <a:ext cx="856344" cy="178373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11150626" y="2494930"/>
            <a:ext cx="827315" cy="736482"/>
          </a:xfrm>
          <a:prstGeom prst="ellipse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rgbClr val="FFFF00"/>
                </a:solidFill>
              </a:rPr>
              <a:t>13</a:t>
            </a:r>
            <a:endParaRPr lang="zh-TW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619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32000"/>
          </a:xfrm>
        </p:spPr>
        <p:txBody>
          <a:bodyPr>
            <a:noAutofit/>
          </a:bodyPr>
          <a:lstStyle/>
          <a:p>
            <a:r>
              <a:rPr lang="zh-TW" altLang="en-US" sz="4800" dirty="0" smtClean="0"/>
              <a:t>配合自己的 </a:t>
            </a:r>
            <a:r>
              <a:rPr lang="en-US" altLang="zh-TW" sz="4800" dirty="0" smtClean="0"/>
              <a:t>Google </a:t>
            </a:r>
            <a:r>
              <a:rPr lang="zh-TW" altLang="en-US" sz="4800" dirty="0" smtClean="0"/>
              <a:t>雲端硬碟</a:t>
            </a: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zh-TW" altLang="en-US" sz="4800" dirty="0" smtClean="0"/>
              <a:t>即時分享檔案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77334" y="2844800"/>
            <a:ext cx="8596668" cy="3196562"/>
          </a:xfrm>
        </p:spPr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44444" t="9418" r="22262" b="54038"/>
          <a:stretch/>
        </p:blipFill>
        <p:spPr>
          <a:xfrm>
            <a:off x="-8993" y="0"/>
            <a:ext cx="12200993" cy="75329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85714" y="2293256"/>
            <a:ext cx="1098731" cy="97245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21789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24643" t="24021" r="24643" b="18413"/>
          <a:stretch/>
        </p:blipFill>
        <p:spPr>
          <a:xfrm>
            <a:off x="735160" y="12233"/>
            <a:ext cx="10721680" cy="6845767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3649784" y="2758831"/>
            <a:ext cx="414216" cy="406400"/>
          </a:xfrm>
          <a:prstGeom prst="ellipse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1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橢圓 6"/>
          <p:cNvSpPr/>
          <p:nvPr/>
        </p:nvSpPr>
        <p:spPr>
          <a:xfrm>
            <a:off x="6709507" y="3435116"/>
            <a:ext cx="414216" cy="406400"/>
          </a:xfrm>
          <a:prstGeom prst="ellipse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2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1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917" t="30371" r="33438" b="43241"/>
          <a:stretch/>
        </p:blipFill>
        <p:spPr>
          <a:xfrm>
            <a:off x="571500" y="365125"/>
            <a:ext cx="5848350" cy="25801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34062" t="30463" r="35208" b="42315"/>
          <a:stretch/>
        </p:blipFill>
        <p:spPr>
          <a:xfrm>
            <a:off x="3495675" y="2211048"/>
            <a:ext cx="8229600" cy="41008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橢圓 5"/>
          <p:cNvSpPr/>
          <p:nvPr/>
        </p:nvSpPr>
        <p:spPr>
          <a:xfrm>
            <a:off x="1358145" y="2403148"/>
            <a:ext cx="414216" cy="406400"/>
          </a:xfrm>
          <a:prstGeom prst="ellipse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3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橢圓 6"/>
          <p:cNvSpPr/>
          <p:nvPr/>
        </p:nvSpPr>
        <p:spPr>
          <a:xfrm>
            <a:off x="6996945" y="4523496"/>
            <a:ext cx="414216" cy="406400"/>
          </a:xfrm>
          <a:prstGeom prst="ellipse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4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8927367" y="4523496"/>
            <a:ext cx="414216" cy="406400"/>
          </a:xfrm>
          <a:prstGeom prst="ellipse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4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3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4963" t="30725" r="25036" b="23285"/>
          <a:stretch/>
        </p:blipFill>
        <p:spPr>
          <a:xfrm>
            <a:off x="677334" y="554962"/>
            <a:ext cx="10603965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橢圓 4"/>
          <p:cNvSpPr/>
          <p:nvPr/>
        </p:nvSpPr>
        <p:spPr>
          <a:xfrm>
            <a:off x="8032845" y="3094962"/>
            <a:ext cx="414216" cy="4064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5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543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4418" t="24003" r="25041" b="22593"/>
          <a:stretch/>
        </p:blipFill>
        <p:spPr>
          <a:xfrm>
            <a:off x="677334" y="320115"/>
            <a:ext cx="9951955" cy="5882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橢圓 5"/>
          <p:cNvSpPr/>
          <p:nvPr/>
        </p:nvSpPr>
        <p:spPr>
          <a:xfrm>
            <a:off x="5869265" y="448281"/>
            <a:ext cx="414216" cy="4064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6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cxnSp>
        <p:nvCxnSpPr>
          <p:cNvPr id="8" name="直線單箭頭接點 7"/>
          <p:cNvCxnSpPr>
            <a:stCxn id="7" idx="0"/>
          </p:cNvCxnSpPr>
          <p:nvPr/>
        </p:nvCxnSpPr>
        <p:spPr>
          <a:xfrm flipV="1">
            <a:off x="9951645" y="757003"/>
            <a:ext cx="9319" cy="9701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橢圓 6"/>
          <p:cNvSpPr/>
          <p:nvPr/>
        </p:nvSpPr>
        <p:spPr>
          <a:xfrm>
            <a:off x="9744537" y="1727200"/>
            <a:ext cx="414216" cy="4064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7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14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l="18333" t="11359" r="11875" b="15061"/>
          <a:stretch/>
        </p:blipFill>
        <p:spPr>
          <a:xfrm>
            <a:off x="545546" y="457200"/>
            <a:ext cx="9893854" cy="586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422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4533" t="23378" r="24717" b="22400"/>
          <a:stretch/>
        </p:blipFill>
        <p:spPr>
          <a:xfrm>
            <a:off x="677334" y="438912"/>
            <a:ext cx="9555030" cy="5742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橢圓 4"/>
          <p:cNvSpPr/>
          <p:nvPr/>
        </p:nvSpPr>
        <p:spPr>
          <a:xfrm>
            <a:off x="7074165" y="3203997"/>
            <a:ext cx="414216" cy="406400"/>
          </a:xfrm>
          <a:prstGeom prst="ellipse">
            <a:avLst/>
          </a:prstGeom>
          <a:solidFill>
            <a:srgbClr val="FFC000"/>
          </a:solidFill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 smtClean="0">
                <a:solidFill>
                  <a:srgbClr val="FF0000"/>
                </a:solidFill>
              </a:rPr>
              <a:t>8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7524825" y="3506374"/>
            <a:ext cx="482245" cy="152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2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9" y="16329"/>
            <a:ext cx="12162971" cy="68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9306" t="24814" r="13854" b="12222"/>
          <a:stretch/>
        </p:blipFill>
        <p:spPr>
          <a:xfrm>
            <a:off x="-1129926" y="-736600"/>
            <a:ext cx="14332946" cy="7594600"/>
          </a:xfrm>
          <a:prstGeom prst="rect">
            <a:avLst/>
          </a:prstGeom>
        </p:spPr>
      </p:pic>
      <p:sp>
        <p:nvSpPr>
          <p:cNvPr id="5" name="文字方塊 4">
            <a:hlinkClick r:id="rId3"/>
            <a:extLst>
              <a:ext uri="{FF2B5EF4-FFF2-40B4-BE49-F238E27FC236}">
                <a16:creationId xmlns:a16="http://schemas.microsoft.com/office/drawing/2014/main" id="{EAF7A22E-40AF-4ECD-B05A-1143689A2414}"/>
              </a:ext>
            </a:extLst>
          </p:cNvPr>
          <p:cNvSpPr txBox="1"/>
          <p:nvPr/>
        </p:nvSpPr>
        <p:spPr>
          <a:xfrm>
            <a:off x="8170356" y="1930400"/>
            <a:ext cx="3424743" cy="1015663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6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網站連結</a:t>
            </a:r>
            <a:endParaRPr lang="zh-TW" altLang="en-US" sz="60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868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4201" t="57530" r="22743" b="22407"/>
          <a:stretch/>
        </p:blipFill>
        <p:spPr>
          <a:xfrm>
            <a:off x="342900" y="3439269"/>
            <a:ext cx="11557000" cy="3029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677334" y="355600"/>
            <a:ext cx="8596668" cy="1574800"/>
          </a:xfrm>
        </p:spPr>
        <p:txBody>
          <a:bodyPr>
            <a:normAutofit/>
          </a:bodyPr>
          <a:lstStyle/>
          <a:p>
            <a:r>
              <a:rPr lang="zh-TW" altLang="en-US" sz="5400" b="1" dirty="0" smtClean="0"/>
              <a:t>安裝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如</a:t>
            </a:r>
            <a:r>
              <a:rPr lang="zh-TW" altLang="en-US" dirty="0"/>
              <a:t>有必要 </a:t>
            </a:r>
            <a:r>
              <a:rPr lang="en-US" altLang="zh-TW" dirty="0">
                <a:sym typeface="Wingdings" panose="05000000000000000000" pitchFamily="2" charset="2"/>
              </a:rPr>
              <a:t> </a:t>
            </a:r>
            <a:r>
              <a:rPr lang="zh-TW" altLang="en-US" dirty="0"/>
              <a:t>安裝密碼為 </a:t>
            </a:r>
            <a:r>
              <a:rPr lang="en-US" altLang="zh-TW" dirty="0"/>
              <a:t>azo (</a:t>
            </a:r>
            <a:r>
              <a:rPr lang="zh-TW" altLang="en-US" dirty="0"/>
              <a:t>阿榮福利味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977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7692" t="7236" r="32180" b="28490"/>
          <a:stretch/>
        </p:blipFill>
        <p:spPr>
          <a:xfrm>
            <a:off x="234463" y="0"/>
            <a:ext cx="11353800" cy="68268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8669" y="3657599"/>
            <a:ext cx="1667023" cy="44313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AF7A22E-40AF-4ECD-B05A-1143689A2414}"/>
              </a:ext>
            </a:extLst>
          </p:cNvPr>
          <p:cNvSpPr txBox="1"/>
          <p:nvPr/>
        </p:nvSpPr>
        <p:spPr>
          <a:xfrm>
            <a:off x="7971075" y="919647"/>
            <a:ext cx="1221051" cy="1323439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錄製會議</a:t>
            </a:r>
          </a:p>
        </p:txBody>
      </p:sp>
    </p:spTree>
    <p:extLst>
      <p:ext uri="{BB962C8B-B14F-4D97-AF65-F5344CB8AC3E}">
        <p14:creationId xmlns:p14="http://schemas.microsoft.com/office/powerpoint/2010/main" val="77528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8234" y="387838"/>
            <a:ext cx="7387166" cy="1320800"/>
          </a:xfrm>
        </p:spPr>
        <p:txBody>
          <a:bodyPr>
            <a:normAutofit fontScale="90000"/>
          </a:bodyPr>
          <a:lstStyle/>
          <a:p>
            <a:r>
              <a:rPr lang="zh-TW" alt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螢幕畫筆功能</a:t>
            </a:r>
            <a:r>
              <a:rPr lang="en-US" altLang="zh-TW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07534" y="2108200"/>
            <a:ext cx="8123766" cy="2527300"/>
          </a:xfrm>
        </p:spPr>
        <p:txBody>
          <a:bodyPr>
            <a:noAutofit/>
          </a:bodyPr>
          <a:lstStyle/>
          <a:p>
            <a:r>
              <a:rPr lang="zh-TW" altLang="en-US" sz="4400" dirty="0" smtClean="0"/>
              <a:t> 直接利用 </a:t>
            </a:r>
            <a:r>
              <a:rPr lang="en-US" altLang="zh-TW" sz="4400" dirty="0" smtClean="0"/>
              <a:t>PPT </a:t>
            </a:r>
            <a:r>
              <a:rPr lang="zh-TW" altLang="en-US" sz="4400" dirty="0" smtClean="0"/>
              <a:t>內建功能</a:t>
            </a:r>
            <a:endParaRPr lang="en-US" altLang="zh-TW" sz="4400" dirty="0" smtClean="0"/>
          </a:p>
          <a:p>
            <a:r>
              <a:rPr lang="zh-TW" altLang="en-US" sz="4400" dirty="0" smtClean="0"/>
              <a:t> 適用情況</a:t>
            </a:r>
            <a:endParaRPr lang="en-US" altLang="zh-TW" sz="4400" dirty="0" smtClean="0"/>
          </a:p>
          <a:p>
            <a:pPr lvl="1"/>
            <a:r>
              <a:rPr lang="en-US" altLang="zh-TW" sz="4200" dirty="0"/>
              <a:t> </a:t>
            </a:r>
            <a:r>
              <a:rPr lang="zh-TW" altLang="en-US" sz="4200" dirty="0" smtClean="0"/>
              <a:t>分享 </a:t>
            </a:r>
            <a:r>
              <a:rPr lang="en-US" altLang="zh-TW" sz="4200" dirty="0" smtClean="0"/>
              <a:t>PPT </a:t>
            </a:r>
            <a:r>
              <a:rPr lang="zh-TW" altLang="en-US" sz="4200" dirty="0" smtClean="0"/>
              <a:t>畫面於會議或上課</a:t>
            </a:r>
            <a:endParaRPr lang="en-US" altLang="zh-TW" sz="3800" dirty="0" smtClean="0"/>
          </a:p>
          <a:p>
            <a:endParaRPr lang="en-US" altLang="zh-TW" sz="4400" dirty="0" smtClean="0"/>
          </a:p>
        </p:txBody>
      </p:sp>
    </p:spTree>
    <p:extLst>
      <p:ext uri="{BB962C8B-B14F-4D97-AF65-F5344CB8AC3E}">
        <p14:creationId xmlns:p14="http://schemas.microsoft.com/office/powerpoint/2010/main" val="94696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0897" t="13846" r="28397" b="18234"/>
          <a:stretch/>
        </p:blipFill>
        <p:spPr>
          <a:xfrm>
            <a:off x="838200" y="-23458"/>
            <a:ext cx="10934129" cy="68814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64942" y="4840250"/>
            <a:ext cx="1589476" cy="11525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向左箭號 6">
            <a:extLst>
              <a:ext uri="{FF2B5EF4-FFF2-40B4-BE49-F238E27FC236}">
                <a16:creationId xmlns:a16="http://schemas.microsoft.com/office/drawing/2014/main" id="{45D4EE0C-068D-4486-8C0B-5AA6096FCC6A}"/>
              </a:ext>
            </a:extLst>
          </p:cNvPr>
          <p:cNvSpPr/>
          <p:nvPr/>
        </p:nvSpPr>
        <p:spPr>
          <a:xfrm>
            <a:off x="10149261" y="4788603"/>
            <a:ext cx="1623068" cy="1325562"/>
          </a:xfrm>
          <a:prstGeom prst="leftArrow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分享畫面計有三種</a:t>
            </a:r>
          </a:p>
        </p:txBody>
      </p:sp>
      <p:sp>
        <p:nvSpPr>
          <p:cNvPr id="6" name="向右箭號 5"/>
          <p:cNvSpPr/>
          <p:nvPr/>
        </p:nvSpPr>
        <p:spPr>
          <a:xfrm>
            <a:off x="4263886" y="4068801"/>
            <a:ext cx="3706213" cy="2695484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分享</a:t>
            </a:r>
            <a:r>
              <a:rPr lang="zh-TW" altLang="en-US" sz="28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畫面使用</a:t>
            </a:r>
            <a:endParaRPr lang="en-US" altLang="zh-TW" sz="28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8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整個畫面 </a:t>
            </a:r>
            <a:r>
              <a:rPr lang="en-US" altLang="zh-TW" sz="28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</a:p>
          <a:p>
            <a:pPr algn="ctr"/>
            <a:r>
              <a:rPr lang="zh-TW" altLang="en-US" sz="28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單個視窗</a:t>
            </a:r>
            <a:endParaRPr lang="zh-TW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045200" y="57912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613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</TotalTime>
  <Words>338</Words>
  <Application>Microsoft Office PowerPoint</Application>
  <PresentationFormat>寬螢幕</PresentationFormat>
  <Paragraphs>90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5" baseType="lpstr">
      <vt:lpstr>微軟正黑體</vt:lpstr>
      <vt:lpstr>新細明體</vt:lpstr>
      <vt:lpstr>新細明體</vt:lpstr>
      <vt:lpstr>標楷體</vt:lpstr>
      <vt:lpstr>Arial</vt:lpstr>
      <vt:lpstr>Calibri</vt:lpstr>
      <vt:lpstr>Calibri Light</vt:lpstr>
      <vt:lpstr>Times New Roman</vt:lpstr>
      <vt:lpstr>Trebuchet MS</vt:lpstr>
      <vt:lpstr>Wingdings</vt:lpstr>
      <vt:lpstr>Wingdings 3</vt:lpstr>
      <vt:lpstr>Office 佈景主題</vt:lpstr>
      <vt:lpstr>回顧</vt:lpstr>
      <vt:lpstr>多面向</vt:lpstr>
      <vt:lpstr>遠距軟體教學 Google Meet</vt:lpstr>
      <vt:lpstr>側錄畫面</vt:lpstr>
      <vt:lpstr>側錄畫面</vt:lpstr>
      <vt:lpstr>PowerPoint 簡報</vt:lpstr>
      <vt:lpstr>PowerPoint 簡報</vt:lpstr>
      <vt:lpstr>安裝 如有必要  安裝密碼為 azo (阿榮福利味)</vt:lpstr>
      <vt:lpstr>PowerPoint 簡報</vt:lpstr>
      <vt:lpstr>螢幕畫筆功能(一)</vt:lpstr>
      <vt:lpstr>PowerPoint 簡報</vt:lpstr>
      <vt:lpstr>PowerPoint 簡報</vt:lpstr>
      <vt:lpstr>螢幕畫筆功能(二)</vt:lpstr>
      <vt:lpstr>PowerPoint 簡報</vt:lpstr>
      <vt:lpstr>PowerPoint 簡報</vt:lpstr>
      <vt:lpstr>PowerPoint 簡報</vt:lpstr>
      <vt:lpstr>PowerPoint 簡報</vt:lpstr>
      <vt:lpstr>安裝 如有必要  安裝密碼為 azo (阿榮福利味)</vt:lpstr>
      <vt:lpstr>功能會出現在螢幕右上方</vt:lpstr>
      <vt:lpstr>按開始啟用各塗鴉功能</vt:lpstr>
      <vt:lpstr>功能介紹</vt:lpstr>
      <vt:lpstr>PowerPoint 簡報</vt:lpstr>
      <vt:lpstr>功能會出現在螢幕右上方</vt:lpstr>
      <vt:lpstr>好用小功能介紹 最簡便的螢幕擷取 Print Screen</vt:lpstr>
      <vt:lpstr>Print Screen</vt:lpstr>
      <vt:lpstr>好用小功能介紹 (Windows 10 系統) 最簡便又強大的螢幕擷取 Win + Shift + S</vt:lpstr>
      <vt:lpstr>Win 10 的強大螢幕擷取功能</vt:lpstr>
      <vt:lpstr> 生成 QR Code  立即分享檔案(網址)</vt:lpstr>
      <vt:lpstr>PowerPoint 簡報</vt:lpstr>
      <vt:lpstr>PowerPoint 簡報</vt:lpstr>
      <vt:lpstr>PowerPoint 簡報</vt:lpstr>
      <vt:lpstr>搜尋 “QR”</vt:lpstr>
      <vt:lpstr>PowerPoint 簡報</vt:lpstr>
      <vt:lpstr>PowerPoint 簡報</vt:lpstr>
      <vt:lpstr>PowerPoint 簡報</vt:lpstr>
      <vt:lpstr>PowerPoint 簡報</vt:lpstr>
      <vt:lpstr>配合自己的 Google 雲端硬碟 即時分享檔案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Kyu Hikonari</cp:lastModifiedBy>
  <cp:revision>117</cp:revision>
  <dcterms:created xsi:type="dcterms:W3CDTF">2020-09-16T03:15:24Z</dcterms:created>
  <dcterms:modified xsi:type="dcterms:W3CDTF">2021-09-10T03:31:49Z</dcterms:modified>
</cp:coreProperties>
</file>